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jpeg" ContentType="image/jpeg"/>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drawings/drawing1.xml" ContentType="application/vnd.openxmlformats-officedocument.drawingml.chartshapes+xml"/>
  <Override PartName="/ppt/slides/slide9.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slideLayouts/slideLayout26.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53" r:id="rId1"/>
    <p:sldMasterId id="2147483862" r:id="rId2"/>
  </p:sldMasterIdLst>
  <p:notesMasterIdLst>
    <p:notesMasterId r:id="rId14"/>
  </p:notesMasterIdLst>
  <p:handoutMasterIdLst>
    <p:handoutMasterId r:id="rId15"/>
  </p:handoutMasterIdLst>
  <p:sldIdLst>
    <p:sldId id="256" r:id="rId3"/>
    <p:sldId id="305" r:id="rId4"/>
    <p:sldId id="321" r:id="rId5"/>
    <p:sldId id="312" r:id="rId6"/>
    <p:sldId id="302" r:id="rId7"/>
    <p:sldId id="289" r:id="rId8"/>
    <p:sldId id="311" r:id="rId9"/>
    <p:sldId id="322" r:id="rId10"/>
    <p:sldId id="318" r:id="rId11"/>
    <p:sldId id="319" r:id="rId12"/>
    <p:sldId id="323" r:id="rId13"/>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5CF"/>
    <a:srgbClr val="1376F9"/>
    <a:srgbClr val="02214A"/>
    <a:srgbClr val="042A5D"/>
    <a:srgbClr val="07336E"/>
    <a:srgbClr val="EEE5C2"/>
    <a:srgbClr val="444F02"/>
    <a:srgbClr val="613E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86975" autoAdjust="0"/>
  </p:normalViewPr>
  <p:slideViewPr>
    <p:cSldViewPr>
      <p:cViewPr varScale="1">
        <p:scale>
          <a:sx n="75" d="100"/>
          <a:sy n="75" d="100"/>
        </p:scale>
        <p:origin x="-36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042" y="-96"/>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635838150288998"/>
          <c:y val="7.6738609112709924E-2"/>
          <c:w val="0.88323699421965318"/>
          <c:h val="0.68585131894484652"/>
        </c:manualLayout>
      </c:layout>
      <c:barChart>
        <c:barDir val="col"/>
        <c:grouping val="clustered"/>
        <c:ser>
          <c:idx val="0"/>
          <c:order val="0"/>
          <c:tx>
            <c:strRef>
              <c:f>Sheet1!$A$2</c:f>
              <c:strCache>
                <c:ptCount val="1"/>
              </c:strCache>
            </c:strRef>
          </c:tx>
          <c:spPr>
            <a:solidFill>
              <a:srgbClr val="FF0000"/>
            </a:solidFill>
            <a:ln w="12700">
              <a:solidFill>
                <a:schemeClr val="tx1"/>
              </a:solidFill>
              <a:prstDash val="solid"/>
            </a:ln>
          </c:spPr>
          <c:dPt>
            <c:idx val="5"/>
            <c:spPr>
              <a:solidFill>
                <a:srgbClr val="99CCFF"/>
              </a:solidFill>
              <a:ln w="12700">
                <a:solidFill>
                  <a:schemeClr val="tx1"/>
                </a:solidFill>
                <a:prstDash val="solid"/>
              </a:ln>
            </c:spPr>
          </c:dPt>
          <c:dPt>
            <c:idx val="6"/>
            <c:spPr>
              <a:solidFill>
                <a:srgbClr val="FF0000"/>
              </a:solidFill>
              <a:ln w="12700">
                <a:solidFill>
                  <a:srgbClr val="000000"/>
                </a:solidFill>
                <a:prstDash val="solid"/>
              </a:ln>
            </c:spPr>
          </c:dPt>
          <c:dPt>
            <c:idx val="8"/>
            <c:spPr>
              <a:solidFill>
                <a:srgbClr val="99CCFF"/>
              </a:solidFill>
              <a:ln w="12700">
                <a:solidFill>
                  <a:schemeClr val="tx1"/>
                </a:solidFill>
                <a:prstDash val="solid"/>
              </a:ln>
            </c:spPr>
          </c:dPt>
          <c:dPt>
            <c:idx val="10"/>
            <c:spPr>
              <a:pattFill prst="pct50">
                <a:fgClr>
                  <a:srgbClr val="FF0000"/>
                </a:fgClr>
                <a:bgClr>
                  <a:srgbClr val="FFFFFF"/>
                </a:bgClr>
              </a:pattFill>
              <a:ln w="12700">
                <a:solidFill>
                  <a:schemeClr val="tx1"/>
                </a:solidFill>
                <a:prstDash val="lgDash"/>
              </a:ln>
            </c:spPr>
          </c:dPt>
          <c:dLbls>
            <c:dLbl>
              <c:idx val="5"/>
              <c:layout>
                <c:manualLayout>
                  <c:x val="4.963579090185943E-3"/>
                  <c:y val="-2.3941778477124413E-2"/>
                </c:manualLayout>
              </c:layout>
              <c:dLblPos val="outEnd"/>
              <c:showVal val="1"/>
            </c:dLbl>
            <c:dLbl>
              <c:idx val="8"/>
              <c:layout>
                <c:manualLayout>
                  <c:x val="5.6993465412199275E-3"/>
                  <c:y val="-1.9505343999708491E-2"/>
                </c:manualLayout>
              </c:layout>
              <c:dLblPos val="outEnd"/>
              <c:showVal val="1"/>
            </c:dLbl>
            <c:dLbl>
              <c:idx val="9"/>
              <c:layout>
                <c:manualLayout>
                  <c:x val="-1.2967278512150411E-3"/>
                  <c:y val="-1.0792308821993959E-2"/>
                </c:manualLayout>
              </c:layout>
              <c:dLblPos val="outEnd"/>
              <c:showVal val="1"/>
            </c:dLbl>
            <c:spPr>
              <a:noFill/>
              <a:ln w="25400">
                <a:noFill/>
              </a:ln>
            </c:spPr>
            <c:txPr>
              <a:bodyPr/>
              <a:lstStyle/>
              <a:p>
                <a:pPr>
                  <a:defRPr sz="1800" b="1" i="0" u="none" strike="noStrike" baseline="0">
                    <a:solidFill>
                      <a:srgbClr val="000000"/>
                    </a:solidFill>
                    <a:latin typeface="Arial"/>
                    <a:ea typeface="Arial"/>
                    <a:cs typeface="Arial"/>
                  </a:defRPr>
                </a:pPr>
                <a:endParaRPr lang="en-US"/>
              </a:p>
            </c:txPr>
            <c:showVal val="1"/>
          </c:dLbls>
          <c:cat>
            <c:strRef>
              <c:f>Sheet1!$B$1:$L$1</c:f>
              <c:strCache>
                <c:ptCount val="11"/>
                <c:pt idx="0">
                  <c:v>2000</c:v>
                </c:pt>
                <c:pt idx="1">
                  <c:v>2001</c:v>
                </c:pt>
                <c:pt idx="2">
                  <c:v>2002</c:v>
                </c:pt>
                <c:pt idx="3">
                  <c:v>2003</c:v>
                </c:pt>
                <c:pt idx="4">
                  <c:v>2004</c:v>
                </c:pt>
                <c:pt idx="5">
                  <c:v>2005</c:v>
                </c:pt>
                <c:pt idx="6">
                  <c:v>2006</c:v>
                </c:pt>
                <c:pt idx="7">
                  <c:v>2007</c:v>
                </c:pt>
                <c:pt idx="8">
                  <c:v>2008</c:v>
                </c:pt>
                <c:pt idx="9">
                  <c:v>2009</c:v>
                </c:pt>
                <c:pt idx="10">
                  <c:v>2010 Proj.</c:v>
                </c:pt>
              </c:strCache>
            </c:strRef>
          </c:cat>
          <c:val>
            <c:numRef>
              <c:f>Sheet1!$B$2:$L$2</c:f>
              <c:numCache>
                <c:formatCode>0%</c:formatCode>
                <c:ptCount val="11"/>
                <c:pt idx="0">
                  <c:v>0.62000000000000133</c:v>
                </c:pt>
                <c:pt idx="1">
                  <c:v>0.59000000000000064</c:v>
                </c:pt>
                <c:pt idx="2">
                  <c:v>0.25</c:v>
                </c:pt>
                <c:pt idx="3">
                  <c:v>0.53</c:v>
                </c:pt>
                <c:pt idx="4">
                  <c:v>0.51</c:v>
                </c:pt>
                <c:pt idx="5">
                  <c:v>1.05</c:v>
                </c:pt>
                <c:pt idx="6">
                  <c:v>0.73000000000000065</c:v>
                </c:pt>
                <c:pt idx="7">
                  <c:v>0.68000000000000183</c:v>
                </c:pt>
                <c:pt idx="8">
                  <c:v>1.02</c:v>
                </c:pt>
                <c:pt idx="9">
                  <c:v>0.88000000000000145</c:v>
                </c:pt>
                <c:pt idx="10">
                  <c:v>0.68000000000000183</c:v>
                </c:pt>
              </c:numCache>
            </c:numRef>
          </c:val>
        </c:ser>
        <c:dLbls>
          <c:showVal val="1"/>
        </c:dLbls>
        <c:axId val="154981504"/>
        <c:axId val="154983424"/>
      </c:barChart>
      <c:lineChart>
        <c:grouping val="standard"/>
        <c:ser>
          <c:idx val="1"/>
          <c:order val="1"/>
          <c:tx>
            <c:strRef>
              <c:f>Sheet1!$A$3</c:f>
              <c:strCache>
                <c:ptCount val="1"/>
              </c:strCache>
            </c:strRef>
          </c:tx>
          <c:spPr>
            <a:ln w="38099">
              <a:solidFill>
                <a:srgbClr val="0000FF"/>
              </a:solidFill>
              <a:prstDash val="solid"/>
            </a:ln>
          </c:spPr>
          <c:marker>
            <c:symbol val="none"/>
          </c:marker>
          <c:dLbls>
            <c:delete val="1"/>
          </c:dLbls>
          <c:cat>
            <c:strRef>
              <c:f>Sheet1!$B$1:$L$1</c:f>
              <c:strCache>
                <c:ptCount val="11"/>
                <c:pt idx="0">
                  <c:v>2000</c:v>
                </c:pt>
                <c:pt idx="1">
                  <c:v>2001</c:v>
                </c:pt>
                <c:pt idx="2">
                  <c:v>2002</c:v>
                </c:pt>
                <c:pt idx="3">
                  <c:v>2003</c:v>
                </c:pt>
                <c:pt idx="4">
                  <c:v>2004</c:v>
                </c:pt>
                <c:pt idx="5">
                  <c:v>2005</c:v>
                </c:pt>
                <c:pt idx="6">
                  <c:v>2006</c:v>
                </c:pt>
                <c:pt idx="7">
                  <c:v>2007</c:v>
                </c:pt>
                <c:pt idx="8">
                  <c:v>2008</c:v>
                </c:pt>
                <c:pt idx="9">
                  <c:v>2009</c:v>
                </c:pt>
                <c:pt idx="10">
                  <c:v>2010 Proj.</c:v>
                </c:pt>
              </c:strCache>
            </c:strRef>
          </c:cat>
          <c:val>
            <c:numRef>
              <c:f>Sheet1!$B$3:$L$3</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ser>
        <c:dLbls>
          <c:showVal val="1"/>
        </c:dLbls>
        <c:marker val="1"/>
        <c:axId val="154981504"/>
        <c:axId val="154983424"/>
      </c:lineChart>
      <c:catAx>
        <c:axId val="154981504"/>
        <c:scaling>
          <c:orientation val="minMax"/>
        </c:scaling>
        <c:axPos val="b"/>
        <c:numFmt formatCode="General" sourceLinked="1"/>
        <c:tickLblPos val="nextTo"/>
        <c:spPr>
          <a:ln w="3175">
            <a:solidFill>
              <a:schemeClr val="tx1"/>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154983424"/>
        <c:crosses val="autoZero"/>
        <c:auto val="1"/>
        <c:lblAlgn val="ctr"/>
        <c:lblOffset val="100"/>
        <c:tickLblSkip val="1"/>
        <c:tickMarkSkip val="1"/>
      </c:catAx>
      <c:valAx>
        <c:axId val="154983424"/>
        <c:scaling>
          <c:orientation val="minMax"/>
          <c:max val="1.2"/>
          <c:min val="0"/>
        </c:scaling>
        <c:axPos val="l"/>
        <c:numFmt formatCode="0%" sourceLinked="1"/>
        <c:tickLblPos val="nextTo"/>
        <c:spPr>
          <a:ln w="3175">
            <a:solidFill>
              <a:schemeClr val="tx1"/>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154981504"/>
        <c:crosses val="autoZero"/>
        <c:crossBetween val="between"/>
        <c:majorUnit val="0.2"/>
        <c:minorUnit val="0.2"/>
      </c:valAx>
      <c:spPr>
        <a:noFill/>
        <a:ln w="12700">
          <a:solidFill>
            <a:schemeClr val="tx1"/>
          </a:solidFill>
          <a:prstDash val="solid"/>
        </a:ln>
      </c:spPr>
    </c:plotArea>
    <c:plotVisOnly val="1"/>
    <c:dispBlanksAs val="gap"/>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0.10686</cdr:x>
      <cdr:y>0.39344</cdr:y>
    </cdr:from>
    <cdr:to>
      <cdr:x>0.98743</cdr:x>
      <cdr:y>0.39344</cdr:y>
    </cdr:to>
    <cdr:sp macro="" textlink="">
      <cdr:nvSpPr>
        <cdr:cNvPr id="3" name="Straight Connector 2"/>
        <cdr:cNvSpPr/>
      </cdr:nvSpPr>
      <cdr:spPr>
        <a:xfrm xmlns:a="http://schemas.openxmlformats.org/drawingml/2006/main">
          <a:off x="890611" y="1600189"/>
          <a:ext cx="7338989" cy="11"/>
        </a:xfrm>
        <a:prstGeom xmlns:a="http://schemas.openxmlformats.org/drawingml/2006/main" prst="line">
          <a:avLst/>
        </a:prstGeom>
        <a:ln xmlns:a="http://schemas.openxmlformats.org/drawingml/2006/main" w="25400">
          <a:solidFill>
            <a:srgbClr val="FFFF00"/>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cdr:txBody>
    </cdr:sp>
  </cdr:relSizeAnchor>
  <cdr:relSizeAnchor xmlns:cdr="http://schemas.openxmlformats.org/drawingml/2006/chartDrawing">
    <cdr:from>
      <cdr:x>0.42971</cdr:x>
      <cdr:y>0.3185</cdr:y>
    </cdr:from>
    <cdr:to>
      <cdr:x>0.53029</cdr:x>
      <cdr:y>0.39344</cdr:y>
    </cdr:to>
    <cdr:sp macro="" textlink="">
      <cdr:nvSpPr>
        <cdr:cNvPr id="5" name="TextBox 4"/>
        <cdr:cNvSpPr txBox="1"/>
      </cdr:nvSpPr>
      <cdr:spPr>
        <a:xfrm xmlns:a="http://schemas.openxmlformats.org/drawingml/2006/main">
          <a:off x="3581400" y="1295400"/>
          <a:ext cx="838212" cy="30477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400" dirty="0" smtClean="0">
              <a:solidFill>
                <a:schemeClr val="tx1"/>
              </a:solidFill>
              <a:latin typeface="Times New Roman" pitchFamily="18" charset="0"/>
              <a:cs typeface="Times New Roman" pitchFamily="18" charset="0"/>
            </a:rPr>
            <a:t>Average</a:t>
          </a:r>
          <a:endParaRPr lang="en-US" sz="1400" dirty="0">
            <a:solidFill>
              <a:schemeClr val="tx1"/>
            </a:solidFill>
            <a:latin typeface="Times New Roman" pitchFamily="18" charset="0"/>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8243"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8244"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8245"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FDEF79C-5E14-4E34-84D3-C2C878FBB18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defTabSz="933450">
              <a:defRPr sz="1200"/>
            </a:lvl1pPr>
          </a:lstStyle>
          <a:p>
            <a:pPr>
              <a:defRPr/>
            </a:pPr>
            <a:endParaRPr lang="en-US"/>
          </a:p>
        </p:txBody>
      </p:sp>
      <p:sp>
        <p:nvSpPr>
          <p:cNvPr id="30723" name="Rectangle 3"/>
          <p:cNvSpPr>
            <a:spLocks noGrp="1" noChangeArrowheads="1"/>
          </p:cNvSpPr>
          <p:nvPr>
            <p:ph type="dt" idx="1"/>
          </p:nvPr>
        </p:nvSpPr>
        <p:spPr bwMode="auto">
          <a:xfrm>
            <a:off x="3979863" y="0"/>
            <a:ext cx="3043237" cy="465138"/>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defTabSz="933450">
              <a:defRPr sz="1200"/>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36625" y="4421188"/>
            <a:ext cx="5149850" cy="4189412"/>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endParaRPr lang="en-US" noProof="0" dirty="0" smtClean="0"/>
          </a:p>
          <a:p>
            <a:pPr lvl="0"/>
            <a:r>
              <a:rPr lang="en-US" noProof="0" dirty="0" smtClean="0"/>
              <a:t>____</a:t>
            </a:r>
          </a:p>
        </p:txBody>
      </p:sp>
      <p:sp>
        <p:nvSpPr>
          <p:cNvPr id="30726" name="Rectangle 6"/>
          <p:cNvSpPr>
            <a:spLocks noGrp="1" noChangeArrowheads="1"/>
          </p:cNvSpPr>
          <p:nvPr>
            <p:ph type="ftr" sz="quarter" idx="4"/>
          </p:nvPr>
        </p:nvSpPr>
        <p:spPr bwMode="auto">
          <a:xfrm>
            <a:off x="0" y="8843963"/>
            <a:ext cx="3043238"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defTabSz="933450">
              <a:defRPr sz="1200"/>
            </a:lvl1pPr>
          </a:lstStyle>
          <a:p>
            <a:pPr>
              <a:defRPr/>
            </a:pPr>
            <a:endParaRPr lang="en-US"/>
          </a:p>
        </p:txBody>
      </p:sp>
      <p:sp>
        <p:nvSpPr>
          <p:cNvPr id="30727" name="Rectangle 7"/>
          <p:cNvSpPr>
            <a:spLocks noGrp="1" noChangeArrowheads="1"/>
          </p:cNvSpPr>
          <p:nvPr>
            <p:ph type="sldNum" sz="quarter" idx="5"/>
          </p:nvPr>
        </p:nvSpPr>
        <p:spPr bwMode="auto">
          <a:xfrm>
            <a:off x="3979863" y="8843963"/>
            <a:ext cx="3043237" cy="465137"/>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defTabSz="933450">
              <a:defRPr sz="1200"/>
            </a:lvl1pPr>
          </a:lstStyle>
          <a:p>
            <a:pPr>
              <a:defRPr/>
            </a:pPr>
            <a:fld id="{55382CB5-DE45-4499-9AB8-BF03C4857FC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DCCA9109-AB08-47B6-8508-809AB9FE2CB4}" type="slidenum">
              <a:rPr lang="en-US"/>
              <a:pPr/>
              <a:t>4</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r>
              <a:rPr lang="es-MX" smtClean="0"/>
              <a:t>Pagina con animaciones. La única vez que la presa reboso fue en el 1983</a:t>
            </a:r>
            <a:r>
              <a:rPr lang="en-US"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35038" y="4424363"/>
            <a:ext cx="5153025" cy="4186237"/>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5C6DA5E-75F2-44C7-95EC-386F21FBA3D1}" type="slidenum">
              <a:rPr lang="en-US" smtClean="0"/>
              <a:pPr/>
              <a:t>7</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22775"/>
            <a:ext cx="5153025" cy="4187825"/>
          </a:xfrm>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5382CB5-DE45-4499-9AB8-BF03C4857FCD}"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F803616-E596-486F-8F08-111B050C8B6B}" type="slidenum">
              <a:rPr lang="en-US"/>
              <a:pPr/>
              <a:t>10</a:t>
            </a:fld>
            <a:endParaRPr lang="en-US"/>
          </a:p>
        </p:txBody>
      </p:sp>
      <p:sp>
        <p:nvSpPr>
          <p:cNvPr id="5122" name="Rectangle 7"/>
          <p:cNvSpPr txBox="1">
            <a:spLocks noGrp="1" noChangeArrowheads="1"/>
          </p:cNvSpPr>
          <p:nvPr/>
        </p:nvSpPr>
        <p:spPr bwMode="auto">
          <a:xfrm>
            <a:off x="3978132" y="8842029"/>
            <a:ext cx="3043343" cy="465455"/>
          </a:xfrm>
          <a:prstGeom prst="rect">
            <a:avLst/>
          </a:prstGeom>
          <a:noFill/>
          <a:ln w="9525">
            <a:noFill/>
            <a:miter lim="800000"/>
            <a:headEnd/>
            <a:tailEnd/>
          </a:ln>
        </p:spPr>
        <p:txBody>
          <a:bodyPr lIns="93310" tIns="46655" rIns="93310" bIns="46655" anchor="b"/>
          <a:lstStyle/>
          <a:p>
            <a:pPr algn="r"/>
            <a:fld id="{E9E0A3B9-A229-474E-A771-92D235F48BF4}" type="slidenum">
              <a:rPr lang="en-US" sz="1100"/>
              <a:pPr algn="r"/>
              <a:t>10</a:t>
            </a:fld>
            <a:endParaRPr lang="en-US" sz="1100" dirty="0"/>
          </a:p>
        </p:txBody>
      </p:sp>
      <p:sp>
        <p:nvSpPr>
          <p:cNvPr id="5123"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699059" y="4418591"/>
            <a:ext cx="5624983" cy="4192327"/>
          </a:xfrm>
          <a:ln/>
        </p:spPr>
        <p:txBody>
          <a:bodyPr>
            <a:normAutofit/>
          </a:bodyPr>
          <a:lstStyle/>
          <a:p>
            <a:pPr>
              <a:lnSpc>
                <a:spcPct val="90000"/>
              </a:lnSpc>
              <a:spcBef>
                <a:spcPct val="0"/>
              </a:spcBef>
            </a:pPr>
            <a:r>
              <a:rPr lang="en-US" u="sng"/>
              <a:t>Narrative: </a:t>
            </a:r>
          </a:p>
          <a:p>
            <a:pPr>
              <a:lnSpc>
                <a:spcPct val="90000"/>
              </a:lnSpc>
              <a:spcBef>
                <a:spcPct val="0"/>
              </a:spcBef>
            </a:pPr>
            <a:r>
              <a:rPr lang="en-US"/>
              <a:t>The largest portion of the construction work (yellow) is being accomplished as a design-build contract. It involves an access shaft on the shore of Lake Mead, a 3-mile long tunnel under the lake bottom, and an intake structure or riser deep on the bottom of the lake.  The intake location was strategically chosen as a balance of good water quality, adequate depth, favorable geology, and reasonable cost. </a:t>
            </a:r>
          </a:p>
          <a:p>
            <a:pPr>
              <a:lnSpc>
                <a:spcPct val="90000"/>
              </a:lnSpc>
              <a:spcBef>
                <a:spcPct val="0"/>
              </a:spcBef>
            </a:pPr>
            <a:endParaRPr lang="en-US"/>
          </a:p>
          <a:p>
            <a:pPr>
              <a:lnSpc>
                <a:spcPct val="90000"/>
              </a:lnSpc>
              <a:spcBef>
                <a:spcPct val="0"/>
              </a:spcBef>
            </a:pPr>
            <a:r>
              <a:rPr lang="en-US"/>
              <a:t>Three contracts have been deferred (disappear with anamation: pumping station, discharge pipeline, and associated electrical) in response to declining revenue since 2006 (85% drop in new-connection fees and a 14% drop in sales tax revenues).  Deferring these contracts reduces the overall project expense by approximately $200 million while still maintaining operational objectives (discussed in the next slide).  This allows SNWA to prevent drawing down reserves to levels that may have negatively affected bond ratings and future borrowing costs.  </a:t>
            </a:r>
          </a:p>
          <a:p>
            <a:pPr>
              <a:lnSpc>
                <a:spcPct val="90000"/>
              </a:lnSpc>
              <a:spcBef>
                <a:spcPct val="0"/>
              </a:spcBef>
            </a:pPr>
            <a:endParaRPr lang="en-US"/>
          </a:p>
          <a:p>
            <a:pPr>
              <a:lnSpc>
                <a:spcPct val="90000"/>
              </a:lnSpc>
              <a:spcBef>
                <a:spcPct val="0"/>
              </a:spcBef>
            </a:pPr>
            <a:r>
              <a:rPr lang="en-US" u="sng"/>
              <a:t>Extra information about this slide:  </a:t>
            </a:r>
            <a:endParaRPr lang="en-US"/>
          </a:p>
          <a:p>
            <a:pPr>
              <a:lnSpc>
                <a:spcPct val="90000"/>
              </a:lnSpc>
              <a:spcBef>
                <a:spcPct val="0"/>
              </a:spcBef>
            </a:pPr>
            <a:r>
              <a:rPr lang="en-US"/>
              <a:t>Curved alignment -&gt; better geologic conditions (still only ~50’ cover at OLD LV wash)</a:t>
            </a:r>
          </a:p>
          <a:p>
            <a:pPr>
              <a:lnSpc>
                <a:spcPct val="90000"/>
              </a:lnSpc>
              <a:spcBef>
                <a:spcPct val="0"/>
              </a:spcBef>
            </a:pPr>
            <a:r>
              <a:rPr lang="en-US"/>
              <a:t>Other alignment such as straight line considered, although shortest distance btwn two points due to geography can be more expensive &amp; longer duration</a:t>
            </a:r>
          </a:p>
          <a:p>
            <a:pPr>
              <a:lnSpc>
                <a:spcPct val="90000"/>
              </a:lnSpc>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ctrTitle" sz="quarter"/>
          </p:nvPr>
        </p:nvSpPr>
        <p:spPr>
          <a:xfrm>
            <a:off x="1371600" y="1600200"/>
            <a:ext cx="6400800" cy="1371600"/>
          </a:xfrm>
          <a:effectLst>
            <a:outerShdw dist="25399" dir="2700000" algn="ctr" rotWithShape="0">
              <a:schemeClr val="tx1">
                <a:alpha val="30000"/>
              </a:schemeClr>
            </a:outerShdw>
          </a:effectLst>
        </p:spPr>
        <p:txBody>
          <a:bodyPr/>
          <a:lstStyle>
            <a:lvl1pPr algn="ctr">
              <a:defRPr sz="3200"/>
            </a:lvl1pPr>
          </a:lstStyle>
          <a:p>
            <a:r>
              <a:rPr lang="en-US"/>
              <a:t>Click to edit Master title style</a:t>
            </a:r>
          </a:p>
        </p:txBody>
      </p:sp>
      <p:sp>
        <p:nvSpPr>
          <p:cNvPr id="183299" name="Rectangle 3"/>
          <p:cNvSpPr>
            <a:spLocks noGrp="1" noChangeArrowheads="1"/>
          </p:cNvSpPr>
          <p:nvPr>
            <p:ph type="subTitle" sz="quarter" idx="1"/>
          </p:nvPr>
        </p:nvSpPr>
        <p:spPr>
          <a:xfrm>
            <a:off x="2324100" y="3276600"/>
            <a:ext cx="4495800" cy="1143000"/>
          </a:xfrm>
          <a:ln w="9525">
            <a:headEnd/>
            <a:tailEnd/>
          </a:ln>
        </p:spPr>
        <p:txBody>
          <a:bodyPr lIns="92075" tIns="46038" rIns="92075" bIns="46038" anchor="ctr"/>
          <a:lstStyle>
            <a:lvl1pPr marL="0" indent="0" algn="ctr">
              <a:defRPr>
                <a:solidFill>
                  <a:srgbClr val="02214A"/>
                </a:solidFill>
                <a:latin typeface="Humanst521 It BT" pitchFamily="1" charset="0"/>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2CD3263-1A0C-4D5F-B832-BAC5AAAB14D3}" type="slidenum">
              <a:rPr lang="en-US"/>
              <a:pPr>
                <a:defRPr/>
              </a:pPr>
              <a:t>‹#›</a:t>
            </a:fld>
            <a:endParaRPr lang="en-US" b="1"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A792CF7-F8EF-4462-8C01-297172354469}" type="slidenum">
              <a:rPr lang="en-US"/>
              <a:pPr>
                <a:defRPr/>
              </a:pPr>
              <a:t>‹#›</a:t>
            </a:fld>
            <a:endParaRPr lang="en-US" b="1"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876800" y="1371600"/>
            <a:ext cx="3810000" cy="4953000"/>
          </a:xfrm>
        </p:spPr>
        <p:txBody>
          <a:bodyPr/>
          <a:lstStyle/>
          <a:p>
            <a:pPr lvl="0"/>
            <a:endParaRPr lang="en-US" noProof="0" smtClean="0"/>
          </a:p>
        </p:txBody>
      </p:sp>
      <p:sp>
        <p:nvSpPr>
          <p:cNvPr id="5" name="Slide Number Placeholder 4"/>
          <p:cNvSpPr>
            <a:spLocks noGrp="1"/>
          </p:cNvSpPr>
          <p:nvPr>
            <p:ph type="sldNum" sz="quarter" idx="10"/>
          </p:nvPr>
        </p:nvSpPr>
        <p:spPr/>
        <p:txBody>
          <a:bodyPr/>
          <a:lstStyle>
            <a:lvl1pPr>
              <a:defRPr/>
            </a:lvl1pPr>
          </a:lstStyle>
          <a:p>
            <a:pPr>
              <a:defRPr/>
            </a:pPr>
            <a:fld id="{3F4B443F-18CA-4FF9-806C-85F53C2F68FA}" type="slidenum">
              <a:rPr lang="en-US"/>
              <a:pPr>
                <a:defRPr/>
              </a:pPr>
              <a:t>‹#›</a:t>
            </a:fld>
            <a:endParaRPr lang="en-US" b="1" i="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9BCE4A60-D451-4A2F-9C73-12C59E61D75C}" type="slidenum">
              <a:rPr lang="en-US"/>
              <a:pPr>
                <a:defRPr/>
              </a:pPr>
              <a:t>‹#›</a:t>
            </a:fld>
            <a:endParaRPr lang="en-US" b="1" i="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B41ABA4E-CD72-497B-97AA-7213B3980F60}" type="datetimeFigureOut">
              <a:rPr lang="en-US" smtClean="0"/>
              <a:pPr/>
              <a:t>7/28/2010</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41ABA4E-CD72-497B-97AA-7213B3980F60}" type="datetimeFigureOut">
              <a:rPr lang="en-US" smtClean="0"/>
              <a:pPr/>
              <a:t>7/28/2010</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39039C2-A159-4D4A-AFF9-1ABECEFC7740}" type="slidenum">
              <a:rPr lang="en-US" smtClean="0"/>
              <a:pPr>
                <a:defRPr/>
              </a:pPr>
              <a:t>‹#›</a:t>
            </a:fld>
            <a:endParaRPr lang="en-US" b="1" i="0"/>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1ABA4E-CD72-497B-97AA-7213B3980F60}"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EB961873-61ED-4D3B-A3B4-B1BF4E4C676B}" type="slidenum">
              <a:rPr lang="en-US" smtClean="0"/>
              <a:pPr>
                <a:defRPr/>
              </a:pPr>
              <a:t>‹#›</a:t>
            </a:fld>
            <a:endParaRPr lang="en-US" b="1" i="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1ABA4E-CD72-497B-97AA-7213B3980F60}" type="datetimeFigureOut">
              <a:rPr lang="en-US" smtClean="0"/>
              <a:pPr/>
              <a:t>7/28/2010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253A5C5B-5E8B-4941-8A86-D71F328E89A5}" type="slidenum">
              <a:rPr lang="en-US" smtClean="0"/>
              <a:pPr>
                <a:defRPr/>
              </a:pPr>
              <a:t>‹#›</a:t>
            </a:fld>
            <a:endParaRPr lang="en-US" b="1" i="0"/>
          </a:p>
        </p:txBody>
      </p:sp>
      <p:sp>
        <p:nvSpPr>
          <p:cNvPr id="2" name="Title 1"/>
          <p:cNvSpPr>
            <a:spLocks noGrp="1"/>
          </p:cNvSpPr>
          <p:nvPr>
            <p:ph type="title"/>
          </p:nvPr>
        </p:nvSpPr>
        <p:spPr/>
        <p:txBody>
          <a:bodyPr>
            <a:normAutofit/>
          </a:bodyPr>
          <a:lstStyle>
            <a:lvl1pPr>
              <a:defRPr sz="2800" b="1" u="sng">
                <a:effectLst>
                  <a:outerShdw blurRad="38100" dist="38100" dir="2700000" algn="tl">
                    <a:srgbClr val="000000">
                      <a:alpha val="43137"/>
                    </a:srgbClr>
                  </a:outerShdw>
                </a:effectLst>
              </a:defRPr>
            </a:lvl1pPr>
          </a:lstStyle>
          <a:p>
            <a:r>
              <a:rPr kumimoji="0" lang="en-US" dirty="0" smtClean="0"/>
              <a:t>Click to edit Master title style</a:t>
            </a:r>
            <a:endParaRPr kumimoji="0" lang="en-US" dirty="0"/>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7715C261-1D2E-48E1-AD98-10FFB3988C8B}" type="slidenum">
              <a:rPr lang="en-US" smtClean="0"/>
              <a:pPr>
                <a:defRPr/>
              </a:pPr>
              <a:t>‹#›</a:t>
            </a:fld>
            <a:endParaRPr lang="en-US" b="1" i="0"/>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fld id="{B41ABA4E-CD72-497B-97AA-7213B3980F60}" type="datetimeFigureOut">
              <a:rPr lang="en-US" smtClean="0"/>
              <a:pPr/>
              <a:t>7/28/2010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A39039C2-A159-4D4A-AFF9-1ABECEFC7740}" type="slidenum">
              <a:rPr lang="en-US"/>
              <a:pPr>
                <a:defRPr/>
              </a:pPr>
              <a:t>‹#›</a:t>
            </a:fld>
            <a:endParaRPr lang="en-US" b="1"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1ABA4E-CD72-497B-97AA-7213B3980F60}" type="datetimeFigureOut">
              <a:rPr lang="en-US" smtClean="0"/>
              <a:pPr/>
              <a:t>7/28/2010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defRPr/>
            </a:pPr>
            <a:fld id="{292010A9-D6B8-401A-B603-4D16C65DB963}" type="slidenum">
              <a:rPr lang="en-US" smtClean="0"/>
              <a:pPr>
                <a:defRPr/>
              </a:pPr>
              <a:t>‹#›</a:t>
            </a:fld>
            <a:endParaRPr lang="en-US" b="1" i="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ABA4E-CD72-497B-97AA-7213B3980F60}" type="datetimeFigureOut">
              <a:rPr lang="en-US" smtClean="0"/>
              <a:pPr/>
              <a:t>7/28/2010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a:defRPr/>
            </a:pPr>
            <a:fld id="{0FC5AA2C-9EDF-41D3-BAAD-4030C93693F3}" type="slidenum">
              <a:rPr lang="en-US" smtClean="0"/>
              <a:pPr>
                <a:defRPr/>
              </a:pPr>
              <a:t>‹#›</a:t>
            </a:fld>
            <a:endParaRPr lang="en-US" b="1" i="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41ABA4E-CD72-497B-97AA-7213B3980F60}" type="datetimeFigureOut">
              <a:rPr lang="en-US" smtClean="0"/>
              <a:pPr/>
              <a:t>7/28/2010</a:t>
            </a:fld>
            <a:endParaRPr lang="en-US"/>
          </a:p>
        </p:txBody>
      </p:sp>
      <p:sp>
        <p:nvSpPr>
          <p:cNvPr id="9" name="Slide Number Placeholder 8"/>
          <p:cNvSpPr>
            <a:spLocks noGrp="1"/>
          </p:cNvSpPr>
          <p:nvPr>
            <p:ph type="sldNum" sz="quarter" idx="15"/>
          </p:nvPr>
        </p:nvSpPr>
        <p:spPr/>
        <p:txBody>
          <a:bodyPr/>
          <a:lstStyle/>
          <a:p>
            <a:pPr>
              <a:defRPr/>
            </a:pPr>
            <a:fld id="{7D188544-CB2E-419B-B4CE-3BE20085DD74}" type="slidenum">
              <a:rPr lang="en-US" smtClean="0"/>
              <a:pPr>
                <a:defRPr/>
              </a:pPr>
              <a:t>‹#›</a:t>
            </a:fld>
            <a:endParaRPr lang="en-US" b="1" i="0"/>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41ABA4E-CD72-497B-97AA-7213B3980F60}" type="datetimeFigureOut">
              <a:rPr lang="en-US" smtClean="0"/>
              <a:pPr/>
              <a:t>7/28/2010</a:t>
            </a:fld>
            <a:endParaRPr lang="en-US"/>
          </a:p>
        </p:txBody>
      </p:sp>
      <p:sp>
        <p:nvSpPr>
          <p:cNvPr id="9" name="Slide Number Placeholder 8"/>
          <p:cNvSpPr>
            <a:spLocks noGrp="1"/>
          </p:cNvSpPr>
          <p:nvPr>
            <p:ph type="sldNum" sz="quarter" idx="11"/>
          </p:nvPr>
        </p:nvSpPr>
        <p:spPr/>
        <p:txBody>
          <a:bodyPr/>
          <a:lstStyle/>
          <a:p>
            <a:pPr>
              <a:defRPr/>
            </a:pPr>
            <a:fld id="{0ACE0215-D9D0-47DA-900C-477CD480DBD7}" type="slidenum">
              <a:rPr lang="en-US" smtClean="0"/>
              <a:pPr>
                <a:defRPr/>
              </a:pPr>
              <a:t>‹#›</a:t>
            </a:fld>
            <a:endParaRPr lang="en-US" b="1" i="0"/>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F2CD3263-1A0C-4D5F-B832-BAC5AAAB14D3}" type="slidenum">
              <a:rPr lang="en-US" smtClean="0"/>
              <a:pPr>
                <a:defRPr/>
              </a:pPr>
              <a:t>‹#›</a:t>
            </a:fld>
            <a:endParaRPr lang="en-US" b="1" i="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1ABA4E-CD72-497B-97AA-7213B3980F60}"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4A792CF7-F8EF-4462-8C01-297172354469}" type="slidenum">
              <a:rPr lang="en-US" smtClean="0"/>
              <a:pPr>
                <a:defRPr/>
              </a:pPr>
              <a:t>‹#›</a:t>
            </a:fld>
            <a:endParaRPr lang="en-US" b="1" i="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3716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9BCE4A60-D451-4A2F-9C73-12C59E61D75C}" type="slidenum">
              <a:rPr lang="en-US"/>
              <a:pPr>
                <a:defRPr/>
              </a:pPr>
              <a:t>‹#›</a:t>
            </a:fld>
            <a:endParaRPr lang="en-US" b="1" i="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EB961873-61ED-4D3B-A3B4-B1BF4E4C676B}" type="slidenum">
              <a:rPr lang="en-US"/>
              <a:pPr>
                <a:defRPr/>
              </a:pPr>
              <a:t>‹#›</a:t>
            </a:fld>
            <a:endParaRPr lang="en-US" b="1"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253A5C5B-5E8B-4941-8A86-D71F328E89A5}" type="slidenum">
              <a:rPr lang="en-US"/>
              <a:pPr>
                <a:defRPr/>
              </a:pPr>
              <a:t>‹#›</a:t>
            </a:fld>
            <a:endParaRPr lang="en-US" b="1"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715C261-1D2E-48E1-AD98-10FFB3988C8B}" type="slidenum">
              <a:rPr lang="en-US"/>
              <a:pPr>
                <a:defRPr/>
              </a:pPr>
              <a:t>‹#›</a:t>
            </a:fld>
            <a:endParaRPr lang="en-US" b="1"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292010A9-D6B8-401A-B603-4D16C65DB963}" type="slidenum">
              <a:rPr lang="en-US"/>
              <a:pPr>
                <a:defRPr/>
              </a:pPr>
              <a:t>‹#›</a:t>
            </a:fld>
            <a:endParaRPr lang="en-US" b="1"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FC5AA2C-9EDF-41D3-BAAD-4030C93693F3}" type="slidenum">
              <a:rPr lang="en-US"/>
              <a:pPr>
                <a:defRPr/>
              </a:pPr>
              <a:t>‹#›</a:t>
            </a:fld>
            <a:endParaRPr lang="en-US" b="1"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188544-CB2E-419B-B4CE-3BE20085DD74}" type="slidenum">
              <a:rPr lang="en-US"/>
              <a:pPr>
                <a:defRPr/>
              </a:pPr>
              <a:t>‹#›</a:t>
            </a:fld>
            <a:endParaRPr lang="en-US" b="1"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ACE0215-D9D0-47DA-900C-477CD480DBD7}" type="slidenum">
              <a:rPr lang="en-US"/>
              <a:pPr>
                <a:defRPr/>
              </a:pPr>
              <a:t>‹#›</a:t>
            </a:fld>
            <a:endParaRPr lang="en-US" b="1"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9144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82275" name="Rectangle 3"/>
          <p:cNvSpPr>
            <a:spLocks noGrp="1" noChangeArrowheads="1"/>
          </p:cNvSpPr>
          <p:nvPr>
            <p:ph type="sldNum" sz="quarter" idx="4"/>
          </p:nvPr>
        </p:nvSpPr>
        <p:spPr bwMode="auto">
          <a:xfrm>
            <a:off x="6934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50000"/>
              </a:spcBef>
              <a:defRPr sz="1000" i="1">
                <a:solidFill>
                  <a:srgbClr val="02214A"/>
                </a:solidFill>
                <a:latin typeface="Humanst521 LtIt BT" pitchFamily="1" charset="0"/>
              </a:defRPr>
            </a:lvl1pPr>
          </a:lstStyle>
          <a:p>
            <a:pPr>
              <a:defRPr/>
            </a:pPr>
            <a:fld id="{9B8B790B-D64F-449E-8D1A-4964F0F47C6D}" type="slidenum">
              <a:rPr lang="en-US"/>
              <a:pPr>
                <a:defRPr/>
              </a:pPr>
              <a:t>‹#›</a:t>
            </a:fld>
            <a:endParaRPr lang="en-US" b="1"/>
          </a:p>
        </p:txBody>
      </p:sp>
      <p:sp>
        <p:nvSpPr>
          <p:cNvPr id="3076" name="Rectangle 4"/>
          <p:cNvSpPr>
            <a:spLocks noGrp="1" noChangeArrowheads="1"/>
          </p:cNvSpPr>
          <p:nvPr>
            <p:ph type="body" idx="1"/>
          </p:nvPr>
        </p:nvSpPr>
        <p:spPr bwMode="auto">
          <a:xfrm>
            <a:off x="914400" y="1371600"/>
            <a:ext cx="7772400" cy="49530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Lst>
  <p:timing>
    <p:tnLst>
      <p:par>
        <p:cTn id="1" dur="indefinite" restart="never" nodeType="tmRoot"/>
      </p:par>
    </p:tnLst>
  </p:timing>
  <p:txStyles>
    <p:titleStyle>
      <a:lvl1pPr algn="l" rtl="0" eaLnBrk="0" fontAlgn="base" hangingPunct="0">
        <a:lnSpc>
          <a:spcPct val="90000"/>
        </a:lnSpc>
        <a:spcBef>
          <a:spcPct val="20000"/>
        </a:spcBef>
        <a:spcAft>
          <a:spcPct val="0"/>
        </a:spcAft>
        <a:defRPr sz="2400">
          <a:solidFill>
            <a:srgbClr val="02214A"/>
          </a:solidFill>
          <a:latin typeface="+mj-lt"/>
          <a:ea typeface="+mj-ea"/>
          <a:cs typeface="+mj-cs"/>
        </a:defRPr>
      </a:lvl1pPr>
      <a:lvl2pPr algn="l" rtl="0" eaLnBrk="0" fontAlgn="base" hangingPunct="0">
        <a:lnSpc>
          <a:spcPct val="90000"/>
        </a:lnSpc>
        <a:spcBef>
          <a:spcPct val="20000"/>
        </a:spcBef>
        <a:spcAft>
          <a:spcPct val="0"/>
        </a:spcAft>
        <a:defRPr sz="2400">
          <a:solidFill>
            <a:srgbClr val="02214A"/>
          </a:solidFill>
          <a:latin typeface="Humanst521 Bd BT" pitchFamily="1" charset="0"/>
        </a:defRPr>
      </a:lvl2pPr>
      <a:lvl3pPr algn="l" rtl="0" eaLnBrk="0" fontAlgn="base" hangingPunct="0">
        <a:lnSpc>
          <a:spcPct val="90000"/>
        </a:lnSpc>
        <a:spcBef>
          <a:spcPct val="20000"/>
        </a:spcBef>
        <a:spcAft>
          <a:spcPct val="0"/>
        </a:spcAft>
        <a:defRPr sz="2400">
          <a:solidFill>
            <a:srgbClr val="02214A"/>
          </a:solidFill>
          <a:latin typeface="Humanst521 Bd BT" pitchFamily="1" charset="0"/>
        </a:defRPr>
      </a:lvl3pPr>
      <a:lvl4pPr algn="l" rtl="0" eaLnBrk="0" fontAlgn="base" hangingPunct="0">
        <a:lnSpc>
          <a:spcPct val="90000"/>
        </a:lnSpc>
        <a:spcBef>
          <a:spcPct val="20000"/>
        </a:spcBef>
        <a:spcAft>
          <a:spcPct val="0"/>
        </a:spcAft>
        <a:defRPr sz="2400">
          <a:solidFill>
            <a:srgbClr val="02214A"/>
          </a:solidFill>
          <a:latin typeface="Humanst521 Bd BT" pitchFamily="1" charset="0"/>
        </a:defRPr>
      </a:lvl4pPr>
      <a:lvl5pPr algn="l" rtl="0" eaLnBrk="0" fontAlgn="base" hangingPunct="0">
        <a:lnSpc>
          <a:spcPct val="90000"/>
        </a:lnSpc>
        <a:spcBef>
          <a:spcPct val="20000"/>
        </a:spcBef>
        <a:spcAft>
          <a:spcPct val="0"/>
        </a:spcAft>
        <a:defRPr sz="2400">
          <a:solidFill>
            <a:srgbClr val="02214A"/>
          </a:solidFill>
          <a:latin typeface="Humanst521 Bd BT" pitchFamily="1" charset="0"/>
        </a:defRPr>
      </a:lvl5pPr>
      <a:lvl6pPr marL="457200" algn="l" rtl="0" fontAlgn="base">
        <a:lnSpc>
          <a:spcPct val="90000"/>
        </a:lnSpc>
        <a:spcBef>
          <a:spcPct val="20000"/>
        </a:spcBef>
        <a:spcAft>
          <a:spcPct val="0"/>
        </a:spcAft>
        <a:defRPr sz="2400">
          <a:solidFill>
            <a:srgbClr val="02214A"/>
          </a:solidFill>
          <a:latin typeface="Humanst521 Bd BT" pitchFamily="1" charset="0"/>
        </a:defRPr>
      </a:lvl6pPr>
      <a:lvl7pPr marL="914400" algn="l" rtl="0" fontAlgn="base">
        <a:lnSpc>
          <a:spcPct val="90000"/>
        </a:lnSpc>
        <a:spcBef>
          <a:spcPct val="20000"/>
        </a:spcBef>
        <a:spcAft>
          <a:spcPct val="0"/>
        </a:spcAft>
        <a:defRPr sz="2400">
          <a:solidFill>
            <a:srgbClr val="02214A"/>
          </a:solidFill>
          <a:latin typeface="Humanst521 Bd BT" pitchFamily="1" charset="0"/>
        </a:defRPr>
      </a:lvl7pPr>
      <a:lvl8pPr marL="1371600" algn="l" rtl="0" fontAlgn="base">
        <a:lnSpc>
          <a:spcPct val="90000"/>
        </a:lnSpc>
        <a:spcBef>
          <a:spcPct val="20000"/>
        </a:spcBef>
        <a:spcAft>
          <a:spcPct val="0"/>
        </a:spcAft>
        <a:defRPr sz="2400">
          <a:solidFill>
            <a:srgbClr val="02214A"/>
          </a:solidFill>
          <a:latin typeface="Humanst521 Bd BT" pitchFamily="1" charset="0"/>
        </a:defRPr>
      </a:lvl8pPr>
      <a:lvl9pPr marL="1828800" algn="l" rtl="0" fontAlgn="base">
        <a:lnSpc>
          <a:spcPct val="90000"/>
        </a:lnSpc>
        <a:spcBef>
          <a:spcPct val="20000"/>
        </a:spcBef>
        <a:spcAft>
          <a:spcPct val="0"/>
        </a:spcAft>
        <a:defRPr sz="2400">
          <a:solidFill>
            <a:srgbClr val="02214A"/>
          </a:solidFill>
          <a:latin typeface="Humanst521 Bd BT" pitchFamily="1" charset="0"/>
        </a:defRPr>
      </a:lvl9pPr>
    </p:titleStyle>
    <p:bodyStyle>
      <a:lvl1pPr marL="342900" indent="-342900" algn="l" rtl="0" eaLnBrk="0" fontAlgn="base" hangingPunct="0">
        <a:spcBef>
          <a:spcPct val="0"/>
        </a:spcBef>
        <a:spcAft>
          <a:spcPct val="100000"/>
        </a:spcAft>
        <a:buClr>
          <a:schemeClr val="tx1"/>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0"/>
        </a:spcBef>
        <a:spcAft>
          <a:spcPct val="100000"/>
        </a:spcAft>
        <a:buClr>
          <a:srgbClr val="02214A"/>
        </a:buClr>
        <a:buFont typeface="Wingdings" pitchFamily="2" charset="2"/>
        <a:buChar char="§"/>
        <a:defRPr>
          <a:solidFill>
            <a:schemeClr val="tx1"/>
          </a:solidFill>
          <a:latin typeface="+mn-lt"/>
        </a:defRPr>
      </a:lvl2pPr>
      <a:lvl3pPr marL="1085850" indent="-228600" algn="l" rtl="0" eaLnBrk="0" fontAlgn="base" hangingPunct="0">
        <a:spcBef>
          <a:spcPct val="0"/>
        </a:spcBef>
        <a:spcAft>
          <a:spcPct val="100000"/>
        </a:spcAft>
        <a:buClr>
          <a:srgbClr val="02214A"/>
        </a:buClr>
        <a:buFont typeface="Wingdings" pitchFamily="2" charset="2"/>
        <a:buChar char="§"/>
        <a:defRPr sz="1600">
          <a:solidFill>
            <a:schemeClr val="tx1"/>
          </a:solidFill>
          <a:latin typeface="+mn-lt"/>
        </a:defRPr>
      </a:lvl3pPr>
      <a:lvl4pPr marL="1428750" indent="-228600" algn="l" rtl="0" eaLnBrk="0" fontAlgn="base" hangingPunct="0">
        <a:spcBef>
          <a:spcPct val="0"/>
        </a:spcBef>
        <a:spcAft>
          <a:spcPct val="100000"/>
        </a:spcAft>
        <a:buClr>
          <a:srgbClr val="02214A"/>
        </a:buClr>
        <a:buFont typeface="Wingdings" pitchFamily="2" charset="2"/>
        <a:buChar char="§"/>
        <a:defRPr sz="1400">
          <a:solidFill>
            <a:schemeClr val="tx1"/>
          </a:solidFill>
          <a:latin typeface="+mn-lt"/>
        </a:defRPr>
      </a:lvl4pPr>
      <a:lvl5pPr marL="1771650" indent="-228600" algn="l" rtl="0" eaLnBrk="0" fontAlgn="base" hangingPunct="0">
        <a:spcBef>
          <a:spcPct val="0"/>
        </a:spcBef>
        <a:spcAft>
          <a:spcPct val="100000"/>
        </a:spcAft>
        <a:buClr>
          <a:srgbClr val="02214A"/>
        </a:buClr>
        <a:buFont typeface="Wingdings" pitchFamily="2" charset="2"/>
        <a:buChar char="§"/>
        <a:defRPr sz="1200">
          <a:solidFill>
            <a:schemeClr val="tx1"/>
          </a:solidFill>
          <a:latin typeface="+mn-lt"/>
        </a:defRPr>
      </a:lvl5pPr>
      <a:lvl6pPr marL="2228850" indent="-228600" algn="l" rtl="0" fontAlgn="base">
        <a:spcBef>
          <a:spcPct val="0"/>
        </a:spcBef>
        <a:spcAft>
          <a:spcPct val="100000"/>
        </a:spcAft>
        <a:buClr>
          <a:srgbClr val="02214A"/>
        </a:buClr>
        <a:buFont typeface="Wingdings" pitchFamily="2" charset="2"/>
        <a:buChar char="§"/>
        <a:defRPr sz="1200">
          <a:solidFill>
            <a:schemeClr val="tx1"/>
          </a:solidFill>
          <a:latin typeface="+mn-lt"/>
        </a:defRPr>
      </a:lvl6pPr>
      <a:lvl7pPr marL="2686050" indent="-228600" algn="l" rtl="0" fontAlgn="base">
        <a:spcBef>
          <a:spcPct val="0"/>
        </a:spcBef>
        <a:spcAft>
          <a:spcPct val="100000"/>
        </a:spcAft>
        <a:buClr>
          <a:srgbClr val="02214A"/>
        </a:buClr>
        <a:buFont typeface="Wingdings" pitchFamily="2" charset="2"/>
        <a:buChar char="§"/>
        <a:defRPr sz="1200">
          <a:solidFill>
            <a:schemeClr val="tx1"/>
          </a:solidFill>
          <a:latin typeface="+mn-lt"/>
        </a:defRPr>
      </a:lvl7pPr>
      <a:lvl8pPr marL="3143250" indent="-228600" algn="l" rtl="0" fontAlgn="base">
        <a:spcBef>
          <a:spcPct val="0"/>
        </a:spcBef>
        <a:spcAft>
          <a:spcPct val="100000"/>
        </a:spcAft>
        <a:buClr>
          <a:srgbClr val="02214A"/>
        </a:buClr>
        <a:buFont typeface="Wingdings" pitchFamily="2" charset="2"/>
        <a:buChar char="§"/>
        <a:defRPr sz="1200">
          <a:solidFill>
            <a:schemeClr val="tx1"/>
          </a:solidFill>
          <a:latin typeface="+mn-lt"/>
        </a:defRPr>
      </a:lvl8pPr>
      <a:lvl9pPr marL="3600450" indent="-228600" algn="l" rtl="0" fontAlgn="base">
        <a:spcBef>
          <a:spcPct val="0"/>
        </a:spcBef>
        <a:spcAft>
          <a:spcPct val="100000"/>
        </a:spcAft>
        <a:buClr>
          <a:srgbClr val="02214A"/>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1ABA4E-CD72-497B-97AA-7213B3980F60}" type="datetimeFigureOut">
              <a:rPr lang="en-US" smtClean="0"/>
              <a:pPr/>
              <a:t>7/28/2010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B8B790B-D64F-449E-8D1A-4964F0F47C6D}" type="slidenum">
              <a:rPr lang="en-US" smtClean="0"/>
              <a:pPr>
                <a:defRPr/>
              </a:pPr>
              <a:t>‹#›</a:t>
            </a:fld>
            <a:endParaRPr lang="en-US" b="1"/>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2438400" y="4724400"/>
            <a:ext cx="4267200" cy="1600200"/>
          </a:xfrm>
          <a:ln w="12700"/>
        </p:spPr>
        <p:txBody>
          <a:bodyPr/>
          <a:lstStyle/>
          <a:p>
            <a:pPr eaLnBrk="1" hangingPunct="1">
              <a:lnSpc>
                <a:spcPct val="80000"/>
              </a:lnSpc>
              <a:buFont typeface="Wingdings" pitchFamily="2" charset="2"/>
              <a:buNone/>
            </a:pPr>
            <a:r>
              <a:rPr lang="en-US" b="1" dirty="0" smtClean="0"/>
              <a:t>Bruce Moore, Manager</a:t>
            </a:r>
          </a:p>
          <a:p>
            <a:pPr eaLnBrk="1" hangingPunct="1">
              <a:lnSpc>
                <a:spcPct val="80000"/>
              </a:lnSpc>
              <a:buFont typeface="Wingdings" pitchFamily="2" charset="2"/>
              <a:buNone/>
            </a:pPr>
            <a:r>
              <a:rPr lang="en-US" sz="1600" b="1" dirty="0" smtClean="0"/>
              <a:t>Colorado River Division</a:t>
            </a:r>
          </a:p>
          <a:p>
            <a:pPr eaLnBrk="1" hangingPunct="1">
              <a:lnSpc>
                <a:spcPct val="80000"/>
              </a:lnSpc>
              <a:buFont typeface="Wingdings" pitchFamily="2" charset="2"/>
              <a:buNone/>
            </a:pPr>
            <a:r>
              <a:rPr lang="en-US" sz="1800" b="1" dirty="0" smtClean="0"/>
              <a:t>Southern Nevada Water Authority</a:t>
            </a:r>
          </a:p>
          <a:p>
            <a:pPr eaLnBrk="1" hangingPunct="1">
              <a:lnSpc>
                <a:spcPct val="80000"/>
              </a:lnSpc>
              <a:buFont typeface="Wingdings" pitchFamily="2" charset="2"/>
              <a:buNone/>
            </a:pPr>
            <a:r>
              <a:rPr lang="en-US" sz="1800" b="1" dirty="0" smtClean="0"/>
              <a:t>July 28, 2010</a:t>
            </a:r>
          </a:p>
          <a:p>
            <a:pPr eaLnBrk="1" hangingPunct="1">
              <a:lnSpc>
                <a:spcPct val="0"/>
              </a:lnSpc>
            </a:pPr>
            <a:endParaRPr lang="en-US" sz="1800" b="1" dirty="0" smtClean="0">
              <a:latin typeface="Arial" charset="0"/>
            </a:endParaRPr>
          </a:p>
        </p:txBody>
      </p:sp>
      <p:sp>
        <p:nvSpPr>
          <p:cNvPr id="116738" name="Rectangle 2"/>
          <p:cNvSpPr>
            <a:spLocks noGrp="1" noChangeArrowheads="1"/>
          </p:cNvSpPr>
          <p:nvPr>
            <p:ph type="ctrTitle"/>
          </p:nvPr>
        </p:nvSpPr>
        <p:spPr>
          <a:xfrm>
            <a:off x="914400" y="838200"/>
            <a:ext cx="7239000" cy="2286000"/>
          </a:xfrm>
        </p:spPr>
        <p:txBody>
          <a:bodyPr/>
          <a:lstStyle/>
          <a:p>
            <a:pPr eaLnBrk="1" hangingPunct="1">
              <a:defRPr/>
            </a:pPr>
            <a:r>
              <a:rPr lang="en-US" sz="3600" b="1" dirty="0" smtClean="0">
                <a:solidFill>
                  <a:srgbClr val="FCF5CF"/>
                </a:solidFill>
                <a:effectLst>
                  <a:outerShdw blurRad="38100" dist="38100" dir="2700000" algn="tl">
                    <a:srgbClr val="000000">
                      <a:alpha val="43137"/>
                    </a:srgbClr>
                  </a:outerShdw>
                </a:effectLst>
                <a:latin typeface="+mn-lt"/>
              </a:rPr>
              <a:t>Southern Nevada Water Challenges and Solutions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swr_development_projects_12298"/>
          <p:cNvPicPr>
            <a:picLocks noChangeAspect="1" noChangeArrowheads="1"/>
          </p:cNvPicPr>
          <p:nvPr/>
        </p:nvPicPr>
        <p:blipFill>
          <a:blip r:embed="rId3" cstate="print"/>
          <a:srcRect/>
          <a:stretch>
            <a:fillRect/>
          </a:stretch>
        </p:blipFill>
        <p:spPr bwMode="auto">
          <a:xfrm>
            <a:off x="2362200" y="141418"/>
            <a:ext cx="4572000" cy="648798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347663" indent="-347663"/>
            <a:r>
              <a:rPr lang="en-US" sz="3500" dirty="0" smtClean="0">
                <a:solidFill>
                  <a:schemeClr val="tx2"/>
                </a:solidFill>
              </a:rPr>
              <a:t>Seven Basin States Agreement</a:t>
            </a:r>
          </a:p>
          <a:p>
            <a:pPr marL="347663" indent="-347663"/>
            <a:r>
              <a:rPr lang="en-US" sz="3500" dirty="0" smtClean="0">
                <a:solidFill>
                  <a:schemeClr val="tx2"/>
                </a:solidFill>
              </a:rPr>
              <a:t>Firm Water Supply</a:t>
            </a:r>
          </a:p>
          <a:p>
            <a:pPr marL="347663" indent="-347663"/>
            <a:r>
              <a:rPr lang="en-US" sz="3500" dirty="0" smtClean="0">
                <a:solidFill>
                  <a:schemeClr val="tx2"/>
                </a:solidFill>
              </a:rPr>
              <a:t>Bi-national Process</a:t>
            </a:r>
          </a:p>
          <a:p>
            <a:pPr marL="347663" indent="-347663"/>
            <a:r>
              <a:rPr lang="en-US" sz="3500" dirty="0" smtClean="0">
                <a:solidFill>
                  <a:schemeClr val="tx2"/>
                </a:solidFill>
              </a:rPr>
              <a:t>Partnership </a:t>
            </a:r>
          </a:p>
        </p:txBody>
      </p:sp>
      <p:sp>
        <p:nvSpPr>
          <p:cNvPr id="3" name="Title 2"/>
          <p:cNvSpPr>
            <a:spLocks noGrp="1"/>
          </p:cNvSpPr>
          <p:nvPr>
            <p:ph type="title"/>
          </p:nvPr>
        </p:nvSpPr>
        <p:spPr/>
        <p:txBody>
          <a:bodyPr>
            <a:normAutofit/>
          </a:bodyPr>
          <a:lstStyle/>
          <a:p>
            <a:pPr algn="ctr"/>
            <a:r>
              <a:rPr lang="en-US" sz="3600" b="1" u="sng" cap="small" dirty="0" smtClean="0">
                <a:solidFill>
                  <a:schemeClr val="tx2"/>
                </a:solidFill>
                <a:effectLst>
                  <a:outerShdw blurRad="38100" dist="38100" dir="2700000" algn="tl">
                    <a:srgbClr val="000000">
                      <a:alpha val="43137"/>
                    </a:srgbClr>
                  </a:outerShdw>
                </a:effectLst>
              </a:rPr>
              <a:t>Desalination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57200" y="152400"/>
            <a:ext cx="8229600" cy="990600"/>
          </a:xfrm>
        </p:spPr>
        <p:txBody>
          <a:bodyPr/>
          <a:lstStyle/>
          <a:p>
            <a:pPr algn="ctr"/>
            <a:r>
              <a:rPr lang="en-US" sz="3600" b="1" u="sng" dirty="0" smtClean="0">
                <a:solidFill>
                  <a:schemeClr val="tx2"/>
                </a:solidFill>
                <a:effectLst>
                  <a:outerShdw blurRad="38100" dist="38100" dir="2700000" algn="tl">
                    <a:srgbClr val="000000">
                      <a:alpha val="43137"/>
                    </a:srgbClr>
                  </a:outerShdw>
                </a:effectLst>
                <a:latin typeface="+mn-lt"/>
              </a:rPr>
              <a:t>WELCOME  TO LAS VEGAS</a:t>
            </a:r>
          </a:p>
        </p:txBody>
      </p:sp>
      <p:pic>
        <p:nvPicPr>
          <p:cNvPr id="19459" name="Picture 2"/>
          <p:cNvPicPr>
            <a:picLocks noChangeAspect="1" noChangeArrowheads="1"/>
          </p:cNvPicPr>
          <p:nvPr/>
        </p:nvPicPr>
        <p:blipFill>
          <a:blip r:embed="rId3" cstate="print"/>
          <a:srcRect/>
          <a:stretch>
            <a:fillRect/>
          </a:stretch>
        </p:blipFill>
        <p:spPr bwMode="auto">
          <a:xfrm rot="-1822616">
            <a:off x="920750" y="2132013"/>
            <a:ext cx="2513013" cy="3722687"/>
          </a:xfrm>
          <a:prstGeom prst="rect">
            <a:avLst/>
          </a:prstGeom>
          <a:noFill/>
          <a:ln w="12700" cap="sq">
            <a:noFill/>
            <a:miter lim="800000"/>
            <a:headEnd type="none" w="sm" len="sm"/>
            <a:tailEnd type="none" w="sm" len="sm"/>
          </a:ln>
        </p:spPr>
      </p:pic>
      <p:pic>
        <p:nvPicPr>
          <p:cNvPr id="19460" name="Picture 3"/>
          <p:cNvPicPr>
            <a:picLocks noChangeAspect="1" noChangeArrowheads="1"/>
          </p:cNvPicPr>
          <p:nvPr/>
        </p:nvPicPr>
        <p:blipFill>
          <a:blip r:embed="rId4" cstate="print"/>
          <a:srcRect/>
          <a:stretch>
            <a:fillRect/>
          </a:stretch>
        </p:blipFill>
        <p:spPr bwMode="auto">
          <a:xfrm rot="1646376">
            <a:off x="5783263" y="2120900"/>
            <a:ext cx="2511425" cy="3732213"/>
          </a:xfrm>
          <a:prstGeom prst="rect">
            <a:avLst/>
          </a:prstGeom>
          <a:noFill/>
          <a:ln w="12700" cap="sq">
            <a:noFill/>
            <a:miter lim="800000"/>
            <a:headEnd type="none" w="sm" len="sm"/>
            <a:tailEnd type="none" w="sm" len="sm"/>
          </a:ln>
        </p:spPr>
      </p:pic>
      <p:pic>
        <p:nvPicPr>
          <p:cNvPr id="19461" name="Picture 4"/>
          <p:cNvPicPr>
            <a:picLocks noChangeAspect="1" noChangeArrowheads="1"/>
          </p:cNvPicPr>
          <p:nvPr/>
        </p:nvPicPr>
        <p:blipFill>
          <a:blip r:embed="rId5" cstate="print"/>
          <a:srcRect/>
          <a:stretch>
            <a:fillRect/>
          </a:stretch>
        </p:blipFill>
        <p:spPr bwMode="auto">
          <a:xfrm>
            <a:off x="2667000" y="4419600"/>
            <a:ext cx="3886200" cy="2286000"/>
          </a:xfrm>
          <a:prstGeom prst="rect">
            <a:avLst/>
          </a:prstGeom>
          <a:noFill/>
          <a:ln w="12700" cap="sq">
            <a:noFill/>
            <a:miter lim="800000"/>
            <a:headEnd type="none" w="sm" len="sm"/>
            <a:tailEnd type="none" w="sm" len="sm"/>
          </a:ln>
        </p:spPr>
      </p:pic>
      <p:pic>
        <p:nvPicPr>
          <p:cNvPr id="19462" name="Picture 6"/>
          <p:cNvPicPr>
            <a:picLocks noChangeAspect="1" noChangeArrowheads="1"/>
          </p:cNvPicPr>
          <p:nvPr/>
        </p:nvPicPr>
        <p:blipFill>
          <a:blip r:embed="rId6" cstate="print"/>
          <a:srcRect/>
          <a:stretch>
            <a:fillRect/>
          </a:stretch>
        </p:blipFill>
        <p:spPr bwMode="auto">
          <a:xfrm>
            <a:off x="2667000" y="1219200"/>
            <a:ext cx="3810000" cy="28956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5638800" y="5105400"/>
            <a:ext cx="2133600" cy="641350"/>
          </a:xfrm>
          <a:prstGeom prst="rect">
            <a:avLst/>
          </a:prstGeom>
          <a:noFill/>
          <a:ln w="12700">
            <a:noFill/>
            <a:miter lim="800000"/>
            <a:headEnd/>
            <a:tailEnd/>
          </a:ln>
        </p:spPr>
        <p:txBody>
          <a:bodyPr>
            <a:spAutoFit/>
          </a:bodyPr>
          <a:lstStyle/>
          <a:p>
            <a:pPr algn="ctr" eaLnBrk="0" hangingPunct="0">
              <a:defRPr/>
            </a:pPr>
            <a:r>
              <a:rPr lang="es-MX" sz="3600" b="1" cap="small" spc="-100" dirty="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t>2009</a:t>
            </a:r>
          </a:p>
        </p:txBody>
      </p:sp>
      <p:sp>
        <p:nvSpPr>
          <p:cNvPr id="3076" name="Text Box 3"/>
          <p:cNvSpPr txBox="1">
            <a:spLocks noChangeArrowheads="1"/>
          </p:cNvSpPr>
          <p:nvPr/>
        </p:nvSpPr>
        <p:spPr bwMode="auto">
          <a:xfrm>
            <a:off x="1600200" y="5105400"/>
            <a:ext cx="1981200" cy="646331"/>
          </a:xfrm>
          <a:prstGeom prst="rect">
            <a:avLst/>
          </a:prstGeom>
          <a:noFill/>
          <a:ln w="12700">
            <a:noFill/>
            <a:miter lim="800000"/>
            <a:headEnd/>
            <a:tailEnd/>
          </a:ln>
        </p:spPr>
        <p:txBody>
          <a:bodyPr>
            <a:spAutoFit/>
          </a:bodyPr>
          <a:lstStyle/>
          <a:p>
            <a:pPr algn="ctr" eaLnBrk="0" hangingPunct="0">
              <a:defRPr/>
            </a:pPr>
            <a:r>
              <a:rPr lang="es-MX" sz="3600" b="1" cap="small" spc="-100" dirty="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t>1983</a:t>
            </a:r>
          </a:p>
        </p:txBody>
      </p:sp>
      <p:graphicFrame>
        <p:nvGraphicFramePr>
          <p:cNvPr id="3074" name="Object 4"/>
          <p:cNvGraphicFramePr>
            <a:graphicFrameLocks noChangeAspect="1"/>
          </p:cNvGraphicFramePr>
          <p:nvPr/>
        </p:nvGraphicFramePr>
        <p:xfrm>
          <a:off x="0" y="838200"/>
          <a:ext cx="4419600" cy="4257675"/>
        </p:xfrm>
        <a:graphic>
          <a:graphicData uri="http://schemas.openxmlformats.org/presentationml/2006/ole">
            <p:oleObj spid="_x0000_s2050" name="Photo Editor Photo" r:id="rId4" imgW="14790476" imgH="10057143" progId="">
              <p:embed/>
            </p:oleObj>
          </a:graphicData>
        </a:graphic>
      </p:graphicFrame>
      <p:pic>
        <p:nvPicPr>
          <p:cNvPr id="798725" name="Picture 5"/>
          <p:cNvPicPr>
            <a:picLocks noChangeAspect="1" noChangeArrowheads="1"/>
          </p:cNvPicPr>
          <p:nvPr/>
        </p:nvPicPr>
        <p:blipFill>
          <a:blip r:embed="rId5" cstate="print"/>
          <a:srcRect/>
          <a:stretch>
            <a:fillRect/>
          </a:stretch>
        </p:blipFill>
        <p:spPr bwMode="auto">
          <a:xfrm>
            <a:off x="4659313" y="838200"/>
            <a:ext cx="4484687" cy="4267200"/>
          </a:xfrm>
          <a:prstGeom prst="rect">
            <a:avLst/>
          </a:prstGeom>
          <a:noFill/>
          <a:ln w="9525">
            <a:noFill/>
            <a:miter lim="800000"/>
            <a:headEnd/>
            <a:tailEnd/>
          </a:ln>
        </p:spPr>
      </p:pic>
      <p:sp>
        <p:nvSpPr>
          <p:cNvPr id="798726" name="Text Box 6"/>
          <p:cNvSpPr txBox="1">
            <a:spLocks noChangeArrowheads="1"/>
          </p:cNvSpPr>
          <p:nvPr/>
        </p:nvSpPr>
        <p:spPr bwMode="auto">
          <a:xfrm>
            <a:off x="0" y="152401"/>
            <a:ext cx="9144000" cy="584775"/>
          </a:xfrm>
          <a:prstGeom prst="rect">
            <a:avLst/>
          </a:prstGeom>
          <a:noFill/>
          <a:ln w="9525">
            <a:noFill/>
            <a:miter lim="800000"/>
            <a:headEnd/>
            <a:tailEnd/>
          </a:ln>
          <a:effectLst/>
        </p:spPr>
        <p:txBody>
          <a:bodyPr wrap="square">
            <a:spAutoFit/>
          </a:bodyPr>
          <a:lstStyle/>
          <a:p>
            <a:pPr algn="ctr" eaLnBrk="0" hangingPunct="0">
              <a:defRPr/>
            </a:pPr>
            <a:r>
              <a:rPr lang="en-US" sz="3200" b="1" u="sng" cap="small" spc="-100" dirty="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t>Hoover Dam</a:t>
            </a:r>
          </a:p>
        </p:txBody>
      </p:sp>
      <p:pic>
        <p:nvPicPr>
          <p:cNvPr id="798728" name="Picture 8" descr="3785818-5th-May-2009-Hoover-Dam--Las-Vegas-001-0"/>
          <p:cNvPicPr>
            <a:picLocks noChangeAspect="1" noChangeArrowheads="1"/>
          </p:cNvPicPr>
          <p:nvPr/>
        </p:nvPicPr>
        <p:blipFill>
          <a:blip r:embed="rId6" cstate="print"/>
          <a:srcRect/>
          <a:stretch>
            <a:fillRect/>
          </a:stretch>
        </p:blipFill>
        <p:spPr bwMode="auto">
          <a:xfrm>
            <a:off x="4648200" y="838200"/>
            <a:ext cx="4495800" cy="4276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8725"/>
                                        </p:tgtEl>
                                        <p:attrNameLst>
                                          <p:attrName>style.visibility</p:attrName>
                                        </p:attrNameLst>
                                      </p:cBhvr>
                                      <p:to>
                                        <p:strVal val="visible"/>
                                      </p:to>
                                    </p:set>
                                    <p:anim calcmode="lin" valueType="num">
                                      <p:cBhvr additive="base">
                                        <p:cTn id="7" dur="500" fill="hold"/>
                                        <p:tgtEl>
                                          <p:spTgt spid="798725"/>
                                        </p:tgtEl>
                                        <p:attrNameLst>
                                          <p:attrName>ppt_x</p:attrName>
                                        </p:attrNameLst>
                                      </p:cBhvr>
                                      <p:tavLst>
                                        <p:tav tm="0">
                                          <p:val>
                                            <p:strVal val="1+#ppt_w/2"/>
                                          </p:val>
                                        </p:tav>
                                        <p:tav tm="100000">
                                          <p:val>
                                            <p:strVal val="#ppt_x"/>
                                          </p:val>
                                        </p:tav>
                                      </p:tavLst>
                                    </p:anim>
                                    <p:anim calcmode="lin" valueType="num">
                                      <p:cBhvr additive="base">
                                        <p:cTn id="8" dur="500" fill="hold"/>
                                        <p:tgtEl>
                                          <p:spTgt spid="7987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98728"/>
                                        </p:tgtEl>
                                        <p:attrNameLst>
                                          <p:attrName>style.visibility</p:attrName>
                                        </p:attrNameLst>
                                      </p:cBhvr>
                                      <p:to>
                                        <p:strVal val="visible"/>
                                      </p:to>
                                    </p:set>
                                    <p:anim calcmode="lin" valueType="num">
                                      <p:cBhvr additive="base">
                                        <p:cTn id="11" dur="500" fill="hold"/>
                                        <p:tgtEl>
                                          <p:spTgt spid="798728"/>
                                        </p:tgtEl>
                                        <p:attrNameLst>
                                          <p:attrName>ppt_x</p:attrName>
                                        </p:attrNameLst>
                                      </p:cBhvr>
                                      <p:tavLst>
                                        <p:tav tm="0">
                                          <p:val>
                                            <p:strVal val="1+#ppt_w/2"/>
                                          </p:val>
                                        </p:tav>
                                        <p:tav tm="100000">
                                          <p:val>
                                            <p:strVal val="#ppt_x"/>
                                          </p:val>
                                        </p:tav>
                                      </p:tavLst>
                                    </p:anim>
                                    <p:anim calcmode="lin" valueType="num">
                                      <p:cBhvr additive="base">
                                        <p:cTn id="12" dur="500" fill="hold"/>
                                        <p:tgtEl>
                                          <p:spTgt spid="7987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347663" indent="-347663"/>
            <a:r>
              <a:rPr lang="en-US" sz="3500" dirty="0" smtClean="0">
                <a:solidFill>
                  <a:schemeClr val="tx2"/>
                </a:solidFill>
              </a:rPr>
              <a:t>Background</a:t>
            </a:r>
          </a:p>
          <a:p>
            <a:pPr marL="347663" indent="-347663"/>
            <a:r>
              <a:rPr lang="en-US" sz="3500" dirty="0" smtClean="0">
                <a:solidFill>
                  <a:schemeClr val="tx2"/>
                </a:solidFill>
              </a:rPr>
              <a:t>A Dropping Lake Mead</a:t>
            </a:r>
          </a:p>
          <a:p>
            <a:pPr marL="347663" indent="-347663"/>
            <a:r>
              <a:rPr lang="en-US" sz="3500" smtClean="0">
                <a:solidFill>
                  <a:schemeClr val="tx2"/>
                </a:solidFill>
              </a:rPr>
              <a:t>SNWA Groundwater </a:t>
            </a:r>
            <a:r>
              <a:rPr lang="en-US" sz="3500" dirty="0" smtClean="0">
                <a:solidFill>
                  <a:schemeClr val="tx2"/>
                </a:solidFill>
              </a:rPr>
              <a:t>Development Project</a:t>
            </a:r>
          </a:p>
          <a:p>
            <a:pPr marL="347663" indent="-347663"/>
            <a:r>
              <a:rPr lang="en-US" sz="3500" dirty="0" smtClean="0">
                <a:solidFill>
                  <a:schemeClr val="tx2"/>
                </a:solidFill>
              </a:rPr>
              <a:t>Desalination</a:t>
            </a:r>
          </a:p>
        </p:txBody>
      </p:sp>
      <p:sp>
        <p:nvSpPr>
          <p:cNvPr id="3" name="Title 2"/>
          <p:cNvSpPr>
            <a:spLocks noGrp="1"/>
          </p:cNvSpPr>
          <p:nvPr>
            <p:ph type="title"/>
          </p:nvPr>
        </p:nvSpPr>
        <p:spPr/>
        <p:txBody>
          <a:bodyPr>
            <a:normAutofit/>
          </a:bodyPr>
          <a:lstStyle/>
          <a:p>
            <a:r>
              <a:rPr lang="en-US" sz="3600" b="1" u="sng" cap="small" dirty="0" smtClean="0">
                <a:solidFill>
                  <a:schemeClr val="tx2"/>
                </a:solidFill>
                <a:effectLst>
                  <a:outerShdw blurRad="38100" dist="38100" dir="2700000" algn="tl">
                    <a:srgbClr val="000000">
                      <a:alpha val="43137"/>
                    </a:srgbClr>
                  </a:outerShdw>
                </a:effectLst>
              </a:rPr>
              <a:t>Topics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Grp="1" noChangeAspect="1"/>
          </p:cNvGraphicFramePr>
          <p:nvPr>
            <p:ph/>
          </p:nvPr>
        </p:nvGraphicFramePr>
        <p:xfrm>
          <a:off x="381000" y="1219200"/>
          <a:ext cx="8334375" cy="4067175"/>
        </p:xfrm>
        <a:graphic>
          <a:graphicData uri="http://schemas.openxmlformats.org/drawingml/2006/chart">
            <c:chart xmlns:c="http://schemas.openxmlformats.org/drawingml/2006/chart" xmlns:r="http://schemas.openxmlformats.org/officeDocument/2006/relationships" r:id="rId3"/>
          </a:graphicData>
        </a:graphic>
      </p:graphicFrame>
      <p:sp>
        <p:nvSpPr>
          <p:cNvPr id="1027" name="Text Box 7"/>
          <p:cNvSpPr txBox="1">
            <a:spLocks noChangeArrowheads="1"/>
          </p:cNvSpPr>
          <p:nvPr/>
        </p:nvSpPr>
        <p:spPr bwMode="auto">
          <a:xfrm>
            <a:off x="3657600" y="1600200"/>
            <a:ext cx="889987" cy="369332"/>
          </a:xfrm>
          <a:prstGeom prst="rect">
            <a:avLst/>
          </a:prstGeom>
          <a:solidFill>
            <a:schemeClr val="bg1"/>
          </a:solidFill>
          <a:ln w="9525" algn="ctr">
            <a:noFill/>
            <a:miter lim="800000"/>
            <a:headEnd/>
            <a:tailEnd/>
          </a:ln>
        </p:spPr>
        <p:txBody>
          <a:bodyPr wrap="none">
            <a:spAutoFit/>
          </a:bodyPr>
          <a:lstStyle/>
          <a:p>
            <a:pPr marL="457200" indent="-457200">
              <a:buClr>
                <a:srgbClr val="A50021"/>
              </a:buClr>
              <a:buSzPct val="75000"/>
              <a:buFont typeface="Wingdings" pitchFamily="2" charset="2"/>
              <a:buNone/>
            </a:pPr>
            <a:r>
              <a:rPr lang="en-US" sz="1800" dirty="0" smtClean="0"/>
              <a:t>Normal</a:t>
            </a:r>
            <a:endParaRPr lang="en-US" sz="1800" dirty="0"/>
          </a:p>
        </p:txBody>
      </p:sp>
      <p:sp>
        <p:nvSpPr>
          <p:cNvPr id="1028" name="Text Box 4"/>
          <p:cNvSpPr txBox="1">
            <a:spLocks noChangeArrowheads="1"/>
          </p:cNvSpPr>
          <p:nvPr/>
        </p:nvSpPr>
        <p:spPr bwMode="auto">
          <a:xfrm>
            <a:off x="762000" y="381000"/>
            <a:ext cx="7848600" cy="830997"/>
          </a:xfrm>
          <a:prstGeom prst="rect">
            <a:avLst/>
          </a:prstGeom>
          <a:noFill/>
          <a:ln w="9525">
            <a:noFill/>
            <a:miter lim="800000"/>
            <a:headEnd/>
            <a:tailEnd/>
          </a:ln>
        </p:spPr>
        <p:txBody>
          <a:bodyPr wrap="square">
            <a:spAutoFit/>
          </a:bodyPr>
          <a:lstStyle/>
          <a:p>
            <a:pPr algn="ctr"/>
            <a:r>
              <a:rPr lang="en-US" b="1" u="sng" cap="small" dirty="0">
                <a:solidFill>
                  <a:schemeClr val="tx2"/>
                </a:solidFill>
                <a:effectLst>
                  <a:outerShdw blurRad="38100" dist="38100" dir="2700000" algn="tl">
                    <a:srgbClr val="000000">
                      <a:alpha val="43137"/>
                    </a:srgbClr>
                  </a:outerShdw>
                </a:effectLst>
                <a:latin typeface="+mj-lt"/>
              </a:rPr>
              <a:t>Since 2000, average historical inflows have been only 66% of normal</a:t>
            </a:r>
            <a:r>
              <a:rPr lang="en-US" dirty="0"/>
              <a: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3810000" y="1905000"/>
            <a:ext cx="3200400" cy="304800"/>
          </a:xfrm>
          <a:prstGeom prst="rect">
            <a:avLst/>
          </a:prstGeom>
          <a:noFill/>
          <a:ln w="9525">
            <a:noFill/>
            <a:miter lim="800000"/>
            <a:headEnd/>
            <a:tailEnd/>
          </a:ln>
          <a:effectLst/>
        </p:spPr>
        <p:txBody>
          <a:bodyPr wrap="none" anchor="ctr"/>
          <a:lstStyle/>
          <a:p>
            <a:pPr algn="ctr">
              <a:defRPr/>
            </a:pPr>
            <a:endParaRPr lang="en-US" sz="4000" baseline="30000">
              <a:solidFill>
                <a:srgbClr val="FF0000"/>
              </a:solidFill>
              <a:effectLst>
                <a:outerShdw blurRad="38100" dist="38100" dir="2700000" algn="tl">
                  <a:srgbClr val="000000"/>
                </a:outerShdw>
              </a:effectLst>
              <a:latin typeface="Arial" charset="0"/>
            </a:endParaRPr>
          </a:p>
        </p:txBody>
      </p:sp>
      <p:sp>
        <p:nvSpPr>
          <p:cNvPr id="22531" name="Rectangle 3"/>
          <p:cNvSpPr>
            <a:spLocks noGrp="1" noChangeArrowheads="1"/>
          </p:cNvSpPr>
          <p:nvPr>
            <p:ph type="title"/>
          </p:nvPr>
        </p:nvSpPr>
        <p:spPr>
          <a:xfrm>
            <a:off x="457200" y="381000"/>
            <a:ext cx="8229600" cy="411162"/>
          </a:xfrm>
          <a:noFill/>
        </p:spPr>
        <p:txBody>
          <a:bodyPr>
            <a:noAutofit/>
          </a:bodyPr>
          <a:lstStyle/>
          <a:p>
            <a:pPr algn="ctr"/>
            <a:r>
              <a:rPr lang="en-US" sz="2800" b="1" u="sng" cap="small" dirty="0" smtClean="0">
                <a:solidFill>
                  <a:schemeClr val="tx2"/>
                </a:solidFill>
                <a:effectLst>
                  <a:outerShdw blurRad="38100" dist="38100" dir="2700000" algn="tl">
                    <a:srgbClr val="000000">
                      <a:alpha val="43137"/>
                    </a:srgbClr>
                  </a:outerShdw>
                </a:effectLst>
              </a:rPr>
              <a:t>2009 Water Resource Plan</a:t>
            </a:r>
          </a:p>
        </p:txBody>
      </p:sp>
      <p:sp>
        <p:nvSpPr>
          <p:cNvPr id="22532" name="Rectangle 4"/>
          <p:cNvSpPr>
            <a:spLocks noChangeArrowheads="1"/>
          </p:cNvSpPr>
          <p:nvPr/>
        </p:nvSpPr>
        <p:spPr bwMode="auto">
          <a:xfrm>
            <a:off x="1492189" y="1201445"/>
            <a:ext cx="7315200" cy="3124200"/>
          </a:xfrm>
          <a:prstGeom prst="rect">
            <a:avLst/>
          </a:prstGeom>
          <a:solidFill>
            <a:srgbClr val="FFFFFF"/>
          </a:solidFill>
          <a:ln w="12700" cap="sq">
            <a:solidFill>
              <a:srgbClr val="FFFFFF"/>
            </a:solidFill>
            <a:miter lim="800000"/>
            <a:headEnd type="none" w="sm" len="sm"/>
            <a:tailEnd type="none" w="sm" len="sm"/>
          </a:ln>
        </p:spPr>
        <p:txBody>
          <a:bodyPr wrap="none" anchor="ctr"/>
          <a:lstStyle/>
          <a:p>
            <a:endParaRPr lang="en-US"/>
          </a:p>
        </p:txBody>
      </p:sp>
      <p:sp>
        <p:nvSpPr>
          <p:cNvPr id="22533" name="Rectangle 5"/>
          <p:cNvSpPr>
            <a:spLocks noChangeArrowheads="1"/>
          </p:cNvSpPr>
          <p:nvPr/>
        </p:nvSpPr>
        <p:spPr bwMode="auto">
          <a:xfrm>
            <a:off x="1485900" y="3994150"/>
            <a:ext cx="74613" cy="93663"/>
          </a:xfrm>
          <a:prstGeom prst="rect">
            <a:avLst/>
          </a:prstGeom>
          <a:solidFill>
            <a:srgbClr val="FFFF99"/>
          </a:solidFill>
          <a:ln w="9525">
            <a:noFill/>
            <a:miter lim="800000"/>
            <a:headEnd/>
            <a:tailEnd/>
          </a:ln>
        </p:spPr>
        <p:txBody>
          <a:bodyPr/>
          <a:lstStyle/>
          <a:p>
            <a:endParaRPr lang="en-US"/>
          </a:p>
        </p:txBody>
      </p:sp>
      <p:sp>
        <p:nvSpPr>
          <p:cNvPr id="22534" name="Rectangle 6"/>
          <p:cNvSpPr>
            <a:spLocks noChangeArrowheads="1"/>
          </p:cNvSpPr>
          <p:nvPr/>
        </p:nvSpPr>
        <p:spPr bwMode="auto">
          <a:xfrm>
            <a:off x="1479550" y="1225550"/>
            <a:ext cx="7321550" cy="4727575"/>
          </a:xfrm>
          <a:prstGeom prst="rect">
            <a:avLst/>
          </a:prstGeom>
          <a:noFill/>
          <a:ln w="9525">
            <a:noFill/>
            <a:miter lim="800000"/>
            <a:headEnd/>
            <a:tailEnd/>
          </a:ln>
        </p:spPr>
        <p:txBody>
          <a:bodyPr/>
          <a:lstStyle/>
          <a:p>
            <a:endParaRPr lang="en-US"/>
          </a:p>
        </p:txBody>
      </p:sp>
      <p:sp>
        <p:nvSpPr>
          <p:cNvPr id="22535" name="Rectangle 7"/>
          <p:cNvSpPr>
            <a:spLocks noChangeArrowheads="1"/>
          </p:cNvSpPr>
          <p:nvPr/>
        </p:nvSpPr>
        <p:spPr bwMode="auto">
          <a:xfrm>
            <a:off x="1484313" y="4084638"/>
            <a:ext cx="209550" cy="1868487"/>
          </a:xfrm>
          <a:prstGeom prst="rect">
            <a:avLst/>
          </a:prstGeom>
          <a:solidFill>
            <a:srgbClr val="9999FF"/>
          </a:solidFill>
          <a:ln w="9525">
            <a:noFill/>
            <a:miter lim="800000"/>
            <a:headEnd/>
            <a:tailEnd/>
          </a:ln>
        </p:spPr>
        <p:txBody>
          <a:bodyPr/>
          <a:lstStyle/>
          <a:p>
            <a:endParaRPr lang="en-US"/>
          </a:p>
        </p:txBody>
      </p:sp>
      <p:sp>
        <p:nvSpPr>
          <p:cNvPr id="22536" name="Rectangle 8"/>
          <p:cNvSpPr>
            <a:spLocks noChangeArrowheads="1"/>
          </p:cNvSpPr>
          <p:nvPr/>
        </p:nvSpPr>
        <p:spPr bwMode="auto">
          <a:xfrm>
            <a:off x="1693863" y="4084638"/>
            <a:ext cx="134937" cy="1868487"/>
          </a:xfrm>
          <a:prstGeom prst="rect">
            <a:avLst/>
          </a:prstGeom>
          <a:solidFill>
            <a:srgbClr val="9999FF"/>
          </a:solidFill>
          <a:ln w="9525">
            <a:noFill/>
            <a:miter lim="800000"/>
            <a:headEnd/>
            <a:tailEnd/>
          </a:ln>
        </p:spPr>
        <p:txBody>
          <a:bodyPr/>
          <a:lstStyle/>
          <a:p>
            <a:endParaRPr lang="en-US"/>
          </a:p>
        </p:txBody>
      </p:sp>
      <p:sp>
        <p:nvSpPr>
          <p:cNvPr id="22537" name="Rectangle 9"/>
          <p:cNvSpPr>
            <a:spLocks noChangeArrowheads="1"/>
          </p:cNvSpPr>
          <p:nvPr/>
        </p:nvSpPr>
        <p:spPr bwMode="auto">
          <a:xfrm>
            <a:off x="1828800" y="4084638"/>
            <a:ext cx="146050" cy="1868487"/>
          </a:xfrm>
          <a:prstGeom prst="rect">
            <a:avLst/>
          </a:prstGeom>
          <a:solidFill>
            <a:srgbClr val="9999FF"/>
          </a:solidFill>
          <a:ln w="9525">
            <a:noFill/>
            <a:miter lim="800000"/>
            <a:headEnd/>
            <a:tailEnd/>
          </a:ln>
        </p:spPr>
        <p:txBody>
          <a:bodyPr/>
          <a:lstStyle/>
          <a:p>
            <a:endParaRPr lang="en-US"/>
          </a:p>
        </p:txBody>
      </p:sp>
      <p:sp>
        <p:nvSpPr>
          <p:cNvPr id="22538" name="Rectangle 10"/>
          <p:cNvSpPr>
            <a:spLocks noChangeArrowheads="1"/>
          </p:cNvSpPr>
          <p:nvPr/>
        </p:nvSpPr>
        <p:spPr bwMode="auto">
          <a:xfrm>
            <a:off x="1974850" y="4084638"/>
            <a:ext cx="134938" cy="1868487"/>
          </a:xfrm>
          <a:prstGeom prst="rect">
            <a:avLst/>
          </a:prstGeom>
          <a:solidFill>
            <a:srgbClr val="9999FF"/>
          </a:solidFill>
          <a:ln w="9525">
            <a:noFill/>
            <a:miter lim="800000"/>
            <a:headEnd/>
            <a:tailEnd/>
          </a:ln>
        </p:spPr>
        <p:txBody>
          <a:bodyPr/>
          <a:lstStyle/>
          <a:p>
            <a:endParaRPr lang="en-US"/>
          </a:p>
        </p:txBody>
      </p:sp>
      <p:sp>
        <p:nvSpPr>
          <p:cNvPr id="22539" name="Rectangle 11"/>
          <p:cNvSpPr>
            <a:spLocks noChangeArrowheads="1"/>
          </p:cNvSpPr>
          <p:nvPr/>
        </p:nvSpPr>
        <p:spPr bwMode="auto">
          <a:xfrm>
            <a:off x="2109788" y="4095750"/>
            <a:ext cx="149225" cy="1857375"/>
          </a:xfrm>
          <a:prstGeom prst="rect">
            <a:avLst/>
          </a:prstGeom>
          <a:solidFill>
            <a:srgbClr val="9999FF"/>
          </a:solidFill>
          <a:ln w="9525">
            <a:noFill/>
            <a:miter lim="800000"/>
            <a:headEnd/>
            <a:tailEnd/>
          </a:ln>
        </p:spPr>
        <p:txBody>
          <a:bodyPr/>
          <a:lstStyle/>
          <a:p>
            <a:endParaRPr lang="en-US"/>
          </a:p>
        </p:txBody>
      </p:sp>
      <p:sp>
        <p:nvSpPr>
          <p:cNvPr id="22540" name="Rectangle 12"/>
          <p:cNvSpPr>
            <a:spLocks noChangeArrowheads="1"/>
          </p:cNvSpPr>
          <p:nvPr/>
        </p:nvSpPr>
        <p:spPr bwMode="auto">
          <a:xfrm>
            <a:off x="2259013" y="4095750"/>
            <a:ext cx="133350" cy="1857375"/>
          </a:xfrm>
          <a:prstGeom prst="rect">
            <a:avLst/>
          </a:prstGeom>
          <a:solidFill>
            <a:srgbClr val="9999FF"/>
          </a:solidFill>
          <a:ln w="9525">
            <a:noFill/>
            <a:miter lim="800000"/>
            <a:headEnd/>
            <a:tailEnd/>
          </a:ln>
        </p:spPr>
        <p:txBody>
          <a:bodyPr/>
          <a:lstStyle/>
          <a:p>
            <a:endParaRPr lang="en-US"/>
          </a:p>
        </p:txBody>
      </p:sp>
      <p:sp>
        <p:nvSpPr>
          <p:cNvPr id="22541" name="Rectangle 13"/>
          <p:cNvSpPr>
            <a:spLocks noChangeArrowheads="1"/>
          </p:cNvSpPr>
          <p:nvPr/>
        </p:nvSpPr>
        <p:spPr bwMode="auto">
          <a:xfrm>
            <a:off x="2392363" y="4095750"/>
            <a:ext cx="146050" cy="1857375"/>
          </a:xfrm>
          <a:prstGeom prst="rect">
            <a:avLst/>
          </a:prstGeom>
          <a:solidFill>
            <a:srgbClr val="9999FF"/>
          </a:solidFill>
          <a:ln w="9525">
            <a:noFill/>
            <a:miter lim="800000"/>
            <a:headEnd/>
            <a:tailEnd/>
          </a:ln>
        </p:spPr>
        <p:txBody>
          <a:bodyPr/>
          <a:lstStyle/>
          <a:p>
            <a:endParaRPr lang="en-US"/>
          </a:p>
        </p:txBody>
      </p:sp>
      <p:sp>
        <p:nvSpPr>
          <p:cNvPr id="22542" name="Rectangle 14"/>
          <p:cNvSpPr>
            <a:spLocks noChangeArrowheads="1"/>
          </p:cNvSpPr>
          <p:nvPr/>
        </p:nvSpPr>
        <p:spPr bwMode="auto">
          <a:xfrm>
            <a:off x="2538413" y="4106863"/>
            <a:ext cx="134937" cy="1846262"/>
          </a:xfrm>
          <a:prstGeom prst="rect">
            <a:avLst/>
          </a:prstGeom>
          <a:solidFill>
            <a:srgbClr val="9999FF"/>
          </a:solidFill>
          <a:ln w="9525">
            <a:noFill/>
            <a:miter lim="800000"/>
            <a:headEnd/>
            <a:tailEnd/>
          </a:ln>
        </p:spPr>
        <p:txBody>
          <a:bodyPr/>
          <a:lstStyle/>
          <a:p>
            <a:endParaRPr lang="en-US"/>
          </a:p>
        </p:txBody>
      </p:sp>
      <p:sp>
        <p:nvSpPr>
          <p:cNvPr id="22543" name="Rectangle 15"/>
          <p:cNvSpPr>
            <a:spLocks noChangeArrowheads="1"/>
          </p:cNvSpPr>
          <p:nvPr/>
        </p:nvSpPr>
        <p:spPr bwMode="auto">
          <a:xfrm>
            <a:off x="2673350" y="4106863"/>
            <a:ext cx="146050" cy="1846262"/>
          </a:xfrm>
          <a:prstGeom prst="rect">
            <a:avLst/>
          </a:prstGeom>
          <a:solidFill>
            <a:srgbClr val="9999FF"/>
          </a:solidFill>
          <a:ln w="9525">
            <a:noFill/>
            <a:miter lim="800000"/>
            <a:headEnd/>
            <a:tailEnd/>
          </a:ln>
        </p:spPr>
        <p:txBody>
          <a:bodyPr/>
          <a:lstStyle/>
          <a:p>
            <a:endParaRPr lang="en-US"/>
          </a:p>
        </p:txBody>
      </p:sp>
      <p:sp>
        <p:nvSpPr>
          <p:cNvPr id="22544" name="Rectangle 16"/>
          <p:cNvSpPr>
            <a:spLocks noChangeArrowheads="1"/>
          </p:cNvSpPr>
          <p:nvPr/>
        </p:nvSpPr>
        <p:spPr bwMode="auto">
          <a:xfrm>
            <a:off x="2819400" y="4106863"/>
            <a:ext cx="138113" cy="1846262"/>
          </a:xfrm>
          <a:prstGeom prst="rect">
            <a:avLst/>
          </a:prstGeom>
          <a:solidFill>
            <a:srgbClr val="9999FF"/>
          </a:solidFill>
          <a:ln w="9525">
            <a:noFill/>
            <a:miter lim="800000"/>
            <a:headEnd/>
            <a:tailEnd/>
          </a:ln>
        </p:spPr>
        <p:txBody>
          <a:bodyPr/>
          <a:lstStyle/>
          <a:p>
            <a:endParaRPr lang="en-US"/>
          </a:p>
        </p:txBody>
      </p:sp>
      <p:sp>
        <p:nvSpPr>
          <p:cNvPr id="22545" name="Rectangle 17"/>
          <p:cNvSpPr>
            <a:spLocks noChangeArrowheads="1"/>
          </p:cNvSpPr>
          <p:nvPr/>
        </p:nvSpPr>
        <p:spPr bwMode="auto">
          <a:xfrm>
            <a:off x="2957513" y="4106863"/>
            <a:ext cx="146050" cy="1846262"/>
          </a:xfrm>
          <a:prstGeom prst="rect">
            <a:avLst/>
          </a:prstGeom>
          <a:solidFill>
            <a:srgbClr val="9999FF"/>
          </a:solidFill>
          <a:ln w="9525">
            <a:noFill/>
            <a:miter lim="800000"/>
            <a:headEnd/>
            <a:tailEnd/>
          </a:ln>
        </p:spPr>
        <p:txBody>
          <a:bodyPr/>
          <a:lstStyle/>
          <a:p>
            <a:endParaRPr lang="en-US"/>
          </a:p>
        </p:txBody>
      </p:sp>
      <p:sp>
        <p:nvSpPr>
          <p:cNvPr id="22546" name="Rectangle 18"/>
          <p:cNvSpPr>
            <a:spLocks noChangeArrowheads="1"/>
          </p:cNvSpPr>
          <p:nvPr/>
        </p:nvSpPr>
        <p:spPr bwMode="auto">
          <a:xfrm>
            <a:off x="3103563" y="4117975"/>
            <a:ext cx="133350" cy="1835150"/>
          </a:xfrm>
          <a:prstGeom prst="rect">
            <a:avLst/>
          </a:prstGeom>
          <a:solidFill>
            <a:srgbClr val="9999FF"/>
          </a:solidFill>
          <a:ln w="9525">
            <a:noFill/>
            <a:miter lim="800000"/>
            <a:headEnd/>
            <a:tailEnd/>
          </a:ln>
        </p:spPr>
        <p:txBody>
          <a:bodyPr/>
          <a:lstStyle/>
          <a:p>
            <a:endParaRPr lang="en-US"/>
          </a:p>
        </p:txBody>
      </p:sp>
      <p:sp>
        <p:nvSpPr>
          <p:cNvPr id="22547" name="Rectangle 19"/>
          <p:cNvSpPr>
            <a:spLocks noChangeArrowheads="1"/>
          </p:cNvSpPr>
          <p:nvPr/>
        </p:nvSpPr>
        <p:spPr bwMode="auto">
          <a:xfrm>
            <a:off x="3236913" y="4117975"/>
            <a:ext cx="146050" cy="1835150"/>
          </a:xfrm>
          <a:prstGeom prst="rect">
            <a:avLst/>
          </a:prstGeom>
          <a:solidFill>
            <a:srgbClr val="9999FF"/>
          </a:solidFill>
          <a:ln w="9525">
            <a:noFill/>
            <a:miter lim="800000"/>
            <a:headEnd/>
            <a:tailEnd/>
          </a:ln>
        </p:spPr>
        <p:txBody>
          <a:bodyPr/>
          <a:lstStyle/>
          <a:p>
            <a:endParaRPr lang="en-US"/>
          </a:p>
        </p:txBody>
      </p:sp>
      <p:sp>
        <p:nvSpPr>
          <p:cNvPr id="22548" name="Rectangle 20"/>
          <p:cNvSpPr>
            <a:spLocks noChangeArrowheads="1"/>
          </p:cNvSpPr>
          <p:nvPr/>
        </p:nvSpPr>
        <p:spPr bwMode="auto">
          <a:xfrm>
            <a:off x="3382963" y="4117975"/>
            <a:ext cx="134937" cy="1835150"/>
          </a:xfrm>
          <a:prstGeom prst="rect">
            <a:avLst/>
          </a:prstGeom>
          <a:solidFill>
            <a:srgbClr val="9999FF"/>
          </a:solidFill>
          <a:ln w="9525">
            <a:noFill/>
            <a:miter lim="800000"/>
            <a:headEnd/>
            <a:tailEnd/>
          </a:ln>
        </p:spPr>
        <p:txBody>
          <a:bodyPr/>
          <a:lstStyle/>
          <a:p>
            <a:endParaRPr lang="en-US"/>
          </a:p>
        </p:txBody>
      </p:sp>
      <p:sp>
        <p:nvSpPr>
          <p:cNvPr id="22549" name="Rectangle 21"/>
          <p:cNvSpPr>
            <a:spLocks noChangeArrowheads="1"/>
          </p:cNvSpPr>
          <p:nvPr/>
        </p:nvSpPr>
        <p:spPr bwMode="auto">
          <a:xfrm>
            <a:off x="3517900" y="4129088"/>
            <a:ext cx="147638" cy="1824037"/>
          </a:xfrm>
          <a:prstGeom prst="rect">
            <a:avLst/>
          </a:prstGeom>
          <a:solidFill>
            <a:srgbClr val="9999FF"/>
          </a:solidFill>
          <a:ln w="9525">
            <a:noFill/>
            <a:miter lim="800000"/>
            <a:headEnd/>
            <a:tailEnd/>
          </a:ln>
        </p:spPr>
        <p:txBody>
          <a:bodyPr/>
          <a:lstStyle/>
          <a:p>
            <a:endParaRPr lang="en-US"/>
          </a:p>
        </p:txBody>
      </p:sp>
      <p:sp>
        <p:nvSpPr>
          <p:cNvPr id="22550" name="Rectangle 22"/>
          <p:cNvSpPr>
            <a:spLocks noChangeArrowheads="1"/>
          </p:cNvSpPr>
          <p:nvPr/>
        </p:nvSpPr>
        <p:spPr bwMode="auto">
          <a:xfrm>
            <a:off x="3665538" y="4129088"/>
            <a:ext cx="136525" cy="1824037"/>
          </a:xfrm>
          <a:prstGeom prst="rect">
            <a:avLst/>
          </a:prstGeom>
          <a:solidFill>
            <a:srgbClr val="9999FF"/>
          </a:solidFill>
          <a:ln w="9525">
            <a:noFill/>
            <a:miter lim="800000"/>
            <a:headEnd/>
            <a:tailEnd/>
          </a:ln>
        </p:spPr>
        <p:txBody>
          <a:bodyPr/>
          <a:lstStyle/>
          <a:p>
            <a:endParaRPr lang="en-US"/>
          </a:p>
        </p:txBody>
      </p:sp>
      <p:sp>
        <p:nvSpPr>
          <p:cNvPr id="22551" name="Rectangle 23"/>
          <p:cNvSpPr>
            <a:spLocks noChangeArrowheads="1"/>
          </p:cNvSpPr>
          <p:nvPr/>
        </p:nvSpPr>
        <p:spPr bwMode="auto">
          <a:xfrm>
            <a:off x="3802063" y="4129088"/>
            <a:ext cx="146050" cy="1824037"/>
          </a:xfrm>
          <a:prstGeom prst="rect">
            <a:avLst/>
          </a:prstGeom>
          <a:solidFill>
            <a:srgbClr val="9999FF"/>
          </a:solidFill>
          <a:ln w="9525">
            <a:noFill/>
            <a:miter lim="800000"/>
            <a:headEnd/>
            <a:tailEnd/>
          </a:ln>
        </p:spPr>
        <p:txBody>
          <a:bodyPr/>
          <a:lstStyle/>
          <a:p>
            <a:endParaRPr lang="en-US"/>
          </a:p>
        </p:txBody>
      </p:sp>
      <p:sp>
        <p:nvSpPr>
          <p:cNvPr id="22552" name="Rectangle 24"/>
          <p:cNvSpPr>
            <a:spLocks noChangeArrowheads="1"/>
          </p:cNvSpPr>
          <p:nvPr/>
        </p:nvSpPr>
        <p:spPr bwMode="auto">
          <a:xfrm>
            <a:off x="3948113" y="4140200"/>
            <a:ext cx="133350" cy="1812925"/>
          </a:xfrm>
          <a:prstGeom prst="rect">
            <a:avLst/>
          </a:prstGeom>
          <a:solidFill>
            <a:srgbClr val="9999FF"/>
          </a:solidFill>
          <a:ln w="9525">
            <a:noFill/>
            <a:miter lim="800000"/>
            <a:headEnd/>
            <a:tailEnd/>
          </a:ln>
        </p:spPr>
        <p:txBody>
          <a:bodyPr/>
          <a:lstStyle/>
          <a:p>
            <a:endParaRPr lang="en-US"/>
          </a:p>
        </p:txBody>
      </p:sp>
      <p:sp>
        <p:nvSpPr>
          <p:cNvPr id="22553" name="Rectangle 25"/>
          <p:cNvSpPr>
            <a:spLocks noChangeArrowheads="1"/>
          </p:cNvSpPr>
          <p:nvPr/>
        </p:nvSpPr>
        <p:spPr bwMode="auto">
          <a:xfrm>
            <a:off x="4081463" y="4140200"/>
            <a:ext cx="146050" cy="1812925"/>
          </a:xfrm>
          <a:prstGeom prst="rect">
            <a:avLst/>
          </a:prstGeom>
          <a:solidFill>
            <a:srgbClr val="9999FF"/>
          </a:solidFill>
          <a:ln w="9525">
            <a:noFill/>
            <a:miter lim="800000"/>
            <a:headEnd/>
            <a:tailEnd/>
          </a:ln>
        </p:spPr>
        <p:txBody>
          <a:bodyPr/>
          <a:lstStyle/>
          <a:p>
            <a:endParaRPr lang="en-US"/>
          </a:p>
        </p:txBody>
      </p:sp>
      <p:sp>
        <p:nvSpPr>
          <p:cNvPr id="22554" name="Rectangle 26"/>
          <p:cNvSpPr>
            <a:spLocks noChangeArrowheads="1"/>
          </p:cNvSpPr>
          <p:nvPr/>
        </p:nvSpPr>
        <p:spPr bwMode="auto">
          <a:xfrm>
            <a:off x="4227513" y="4140200"/>
            <a:ext cx="136525" cy="1812925"/>
          </a:xfrm>
          <a:prstGeom prst="rect">
            <a:avLst/>
          </a:prstGeom>
          <a:solidFill>
            <a:srgbClr val="9999FF"/>
          </a:solidFill>
          <a:ln w="9525">
            <a:noFill/>
            <a:miter lim="800000"/>
            <a:headEnd/>
            <a:tailEnd/>
          </a:ln>
        </p:spPr>
        <p:txBody>
          <a:bodyPr/>
          <a:lstStyle/>
          <a:p>
            <a:endParaRPr lang="en-US"/>
          </a:p>
        </p:txBody>
      </p:sp>
      <p:sp>
        <p:nvSpPr>
          <p:cNvPr id="22555" name="Rectangle 27"/>
          <p:cNvSpPr>
            <a:spLocks noChangeArrowheads="1"/>
          </p:cNvSpPr>
          <p:nvPr/>
        </p:nvSpPr>
        <p:spPr bwMode="auto">
          <a:xfrm>
            <a:off x="4364038" y="4140200"/>
            <a:ext cx="146050" cy="1812925"/>
          </a:xfrm>
          <a:prstGeom prst="rect">
            <a:avLst/>
          </a:prstGeom>
          <a:solidFill>
            <a:srgbClr val="9999FF"/>
          </a:solidFill>
          <a:ln w="9525">
            <a:noFill/>
            <a:miter lim="800000"/>
            <a:headEnd/>
            <a:tailEnd/>
          </a:ln>
        </p:spPr>
        <p:txBody>
          <a:bodyPr/>
          <a:lstStyle/>
          <a:p>
            <a:endParaRPr lang="en-US"/>
          </a:p>
        </p:txBody>
      </p:sp>
      <p:sp>
        <p:nvSpPr>
          <p:cNvPr id="22556" name="Rectangle 28"/>
          <p:cNvSpPr>
            <a:spLocks noChangeArrowheads="1"/>
          </p:cNvSpPr>
          <p:nvPr/>
        </p:nvSpPr>
        <p:spPr bwMode="auto">
          <a:xfrm>
            <a:off x="4510088" y="4152900"/>
            <a:ext cx="136525" cy="1800225"/>
          </a:xfrm>
          <a:prstGeom prst="rect">
            <a:avLst/>
          </a:prstGeom>
          <a:solidFill>
            <a:srgbClr val="9999FF"/>
          </a:solidFill>
          <a:ln w="9525">
            <a:noFill/>
            <a:miter lim="800000"/>
            <a:headEnd/>
            <a:tailEnd/>
          </a:ln>
        </p:spPr>
        <p:txBody>
          <a:bodyPr/>
          <a:lstStyle/>
          <a:p>
            <a:endParaRPr lang="en-US"/>
          </a:p>
        </p:txBody>
      </p:sp>
      <p:sp>
        <p:nvSpPr>
          <p:cNvPr id="22557" name="Rectangle 29"/>
          <p:cNvSpPr>
            <a:spLocks noChangeArrowheads="1"/>
          </p:cNvSpPr>
          <p:nvPr/>
        </p:nvSpPr>
        <p:spPr bwMode="auto">
          <a:xfrm>
            <a:off x="4646613" y="4152900"/>
            <a:ext cx="133350" cy="1800225"/>
          </a:xfrm>
          <a:prstGeom prst="rect">
            <a:avLst/>
          </a:prstGeom>
          <a:solidFill>
            <a:srgbClr val="9999FF"/>
          </a:solidFill>
          <a:ln w="9525">
            <a:noFill/>
            <a:miter lim="800000"/>
            <a:headEnd/>
            <a:tailEnd/>
          </a:ln>
        </p:spPr>
        <p:txBody>
          <a:bodyPr/>
          <a:lstStyle/>
          <a:p>
            <a:endParaRPr lang="en-US"/>
          </a:p>
        </p:txBody>
      </p:sp>
      <p:sp>
        <p:nvSpPr>
          <p:cNvPr id="22558" name="Rectangle 30"/>
          <p:cNvSpPr>
            <a:spLocks noChangeArrowheads="1"/>
          </p:cNvSpPr>
          <p:nvPr/>
        </p:nvSpPr>
        <p:spPr bwMode="auto">
          <a:xfrm>
            <a:off x="4779963" y="4152900"/>
            <a:ext cx="146050" cy="1800225"/>
          </a:xfrm>
          <a:prstGeom prst="rect">
            <a:avLst/>
          </a:prstGeom>
          <a:solidFill>
            <a:srgbClr val="9999FF"/>
          </a:solidFill>
          <a:ln w="9525">
            <a:noFill/>
            <a:miter lim="800000"/>
            <a:headEnd/>
            <a:tailEnd/>
          </a:ln>
        </p:spPr>
        <p:txBody>
          <a:bodyPr/>
          <a:lstStyle/>
          <a:p>
            <a:endParaRPr lang="en-US"/>
          </a:p>
        </p:txBody>
      </p:sp>
      <p:sp>
        <p:nvSpPr>
          <p:cNvPr id="22559" name="Rectangle 31"/>
          <p:cNvSpPr>
            <a:spLocks noChangeArrowheads="1"/>
          </p:cNvSpPr>
          <p:nvPr/>
        </p:nvSpPr>
        <p:spPr bwMode="auto">
          <a:xfrm>
            <a:off x="4926013" y="4152900"/>
            <a:ext cx="134937" cy="1800225"/>
          </a:xfrm>
          <a:prstGeom prst="rect">
            <a:avLst/>
          </a:prstGeom>
          <a:solidFill>
            <a:srgbClr val="9999FF"/>
          </a:solidFill>
          <a:ln w="9525">
            <a:noFill/>
            <a:miter lim="800000"/>
            <a:headEnd/>
            <a:tailEnd/>
          </a:ln>
        </p:spPr>
        <p:txBody>
          <a:bodyPr/>
          <a:lstStyle/>
          <a:p>
            <a:endParaRPr lang="en-US"/>
          </a:p>
        </p:txBody>
      </p:sp>
      <p:sp>
        <p:nvSpPr>
          <p:cNvPr id="22560" name="Rectangle 32"/>
          <p:cNvSpPr>
            <a:spLocks noChangeArrowheads="1"/>
          </p:cNvSpPr>
          <p:nvPr/>
        </p:nvSpPr>
        <p:spPr bwMode="auto">
          <a:xfrm>
            <a:off x="5060950" y="4152900"/>
            <a:ext cx="147638" cy="1800225"/>
          </a:xfrm>
          <a:prstGeom prst="rect">
            <a:avLst/>
          </a:prstGeom>
          <a:solidFill>
            <a:srgbClr val="9999FF"/>
          </a:solidFill>
          <a:ln w="9525">
            <a:noFill/>
            <a:miter lim="800000"/>
            <a:headEnd/>
            <a:tailEnd/>
          </a:ln>
        </p:spPr>
        <p:txBody>
          <a:bodyPr/>
          <a:lstStyle/>
          <a:p>
            <a:endParaRPr lang="en-US"/>
          </a:p>
        </p:txBody>
      </p:sp>
      <p:sp>
        <p:nvSpPr>
          <p:cNvPr id="22561" name="Rectangle 33"/>
          <p:cNvSpPr>
            <a:spLocks noChangeArrowheads="1"/>
          </p:cNvSpPr>
          <p:nvPr/>
        </p:nvSpPr>
        <p:spPr bwMode="auto">
          <a:xfrm>
            <a:off x="5208588" y="4152900"/>
            <a:ext cx="146050" cy="1800225"/>
          </a:xfrm>
          <a:prstGeom prst="rect">
            <a:avLst/>
          </a:prstGeom>
          <a:solidFill>
            <a:srgbClr val="9999FF"/>
          </a:solidFill>
          <a:ln w="9525">
            <a:noFill/>
            <a:miter lim="800000"/>
            <a:headEnd/>
            <a:tailEnd/>
          </a:ln>
        </p:spPr>
        <p:txBody>
          <a:bodyPr/>
          <a:lstStyle/>
          <a:p>
            <a:endParaRPr lang="en-US"/>
          </a:p>
        </p:txBody>
      </p:sp>
      <p:sp>
        <p:nvSpPr>
          <p:cNvPr id="22562" name="Rectangle 34"/>
          <p:cNvSpPr>
            <a:spLocks noChangeArrowheads="1"/>
          </p:cNvSpPr>
          <p:nvPr/>
        </p:nvSpPr>
        <p:spPr bwMode="auto">
          <a:xfrm>
            <a:off x="5354638" y="4152900"/>
            <a:ext cx="136525" cy="1800225"/>
          </a:xfrm>
          <a:prstGeom prst="rect">
            <a:avLst/>
          </a:prstGeom>
          <a:solidFill>
            <a:srgbClr val="9999FF"/>
          </a:solidFill>
          <a:ln w="9525">
            <a:noFill/>
            <a:miter lim="800000"/>
            <a:headEnd/>
            <a:tailEnd/>
          </a:ln>
        </p:spPr>
        <p:txBody>
          <a:bodyPr/>
          <a:lstStyle/>
          <a:p>
            <a:endParaRPr lang="en-US"/>
          </a:p>
        </p:txBody>
      </p:sp>
      <p:sp>
        <p:nvSpPr>
          <p:cNvPr id="22563" name="Rectangle 35"/>
          <p:cNvSpPr>
            <a:spLocks noChangeArrowheads="1"/>
          </p:cNvSpPr>
          <p:nvPr/>
        </p:nvSpPr>
        <p:spPr bwMode="auto">
          <a:xfrm>
            <a:off x="5491163" y="4152900"/>
            <a:ext cx="133350" cy="1800225"/>
          </a:xfrm>
          <a:prstGeom prst="rect">
            <a:avLst/>
          </a:prstGeom>
          <a:solidFill>
            <a:srgbClr val="9999FF"/>
          </a:solidFill>
          <a:ln w="9525">
            <a:noFill/>
            <a:miter lim="800000"/>
            <a:headEnd/>
            <a:tailEnd/>
          </a:ln>
        </p:spPr>
        <p:txBody>
          <a:bodyPr/>
          <a:lstStyle/>
          <a:p>
            <a:endParaRPr lang="en-US"/>
          </a:p>
        </p:txBody>
      </p:sp>
      <p:sp>
        <p:nvSpPr>
          <p:cNvPr id="22564" name="Rectangle 36"/>
          <p:cNvSpPr>
            <a:spLocks noChangeArrowheads="1"/>
          </p:cNvSpPr>
          <p:nvPr/>
        </p:nvSpPr>
        <p:spPr bwMode="auto">
          <a:xfrm>
            <a:off x="5624513" y="4152900"/>
            <a:ext cx="147637" cy="1800225"/>
          </a:xfrm>
          <a:prstGeom prst="rect">
            <a:avLst/>
          </a:prstGeom>
          <a:solidFill>
            <a:srgbClr val="9999FF"/>
          </a:solidFill>
          <a:ln w="9525">
            <a:noFill/>
            <a:miter lim="800000"/>
            <a:headEnd/>
            <a:tailEnd/>
          </a:ln>
        </p:spPr>
        <p:txBody>
          <a:bodyPr/>
          <a:lstStyle/>
          <a:p>
            <a:endParaRPr lang="en-US"/>
          </a:p>
        </p:txBody>
      </p:sp>
      <p:sp>
        <p:nvSpPr>
          <p:cNvPr id="22565" name="Rectangle 37"/>
          <p:cNvSpPr>
            <a:spLocks noChangeArrowheads="1"/>
          </p:cNvSpPr>
          <p:nvPr/>
        </p:nvSpPr>
        <p:spPr bwMode="auto">
          <a:xfrm>
            <a:off x="5772150" y="4152900"/>
            <a:ext cx="134938" cy="1800225"/>
          </a:xfrm>
          <a:prstGeom prst="rect">
            <a:avLst/>
          </a:prstGeom>
          <a:solidFill>
            <a:srgbClr val="9999FF"/>
          </a:solidFill>
          <a:ln w="9525">
            <a:noFill/>
            <a:miter lim="800000"/>
            <a:headEnd/>
            <a:tailEnd/>
          </a:ln>
        </p:spPr>
        <p:txBody>
          <a:bodyPr/>
          <a:lstStyle/>
          <a:p>
            <a:endParaRPr lang="en-US"/>
          </a:p>
        </p:txBody>
      </p:sp>
      <p:sp>
        <p:nvSpPr>
          <p:cNvPr id="22566" name="Rectangle 38"/>
          <p:cNvSpPr>
            <a:spLocks noChangeArrowheads="1"/>
          </p:cNvSpPr>
          <p:nvPr/>
        </p:nvSpPr>
        <p:spPr bwMode="auto">
          <a:xfrm>
            <a:off x="5907088" y="4152900"/>
            <a:ext cx="146050" cy="1800225"/>
          </a:xfrm>
          <a:prstGeom prst="rect">
            <a:avLst/>
          </a:prstGeom>
          <a:solidFill>
            <a:srgbClr val="9999FF"/>
          </a:solidFill>
          <a:ln w="9525">
            <a:noFill/>
            <a:miter lim="800000"/>
            <a:headEnd/>
            <a:tailEnd/>
          </a:ln>
        </p:spPr>
        <p:txBody>
          <a:bodyPr/>
          <a:lstStyle/>
          <a:p>
            <a:endParaRPr lang="en-US"/>
          </a:p>
        </p:txBody>
      </p:sp>
      <p:sp>
        <p:nvSpPr>
          <p:cNvPr id="22567" name="Rectangle 39"/>
          <p:cNvSpPr>
            <a:spLocks noChangeArrowheads="1"/>
          </p:cNvSpPr>
          <p:nvPr/>
        </p:nvSpPr>
        <p:spPr bwMode="auto">
          <a:xfrm>
            <a:off x="6053138" y="4152900"/>
            <a:ext cx="136525" cy="1800225"/>
          </a:xfrm>
          <a:prstGeom prst="rect">
            <a:avLst/>
          </a:prstGeom>
          <a:solidFill>
            <a:srgbClr val="9999FF"/>
          </a:solidFill>
          <a:ln w="9525">
            <a:noFill/>
            <a:miter lim="800000"/>
            <a:headEnd/>
            <a:tailEnd/>
          </a:ln>
        </p:spPr>
        <p:txBody>
          <a:bodyPr/>
          <a:lstStyle/>
          <a:p>
            <a:endParaRPr lang="en-US"/>
          </a:p>
        </p:txBody>
      </p:sp>
      <p:sp>
        <p:nvSpPr>
          <p:cNvPr id="22568" name="Rectangle 40"/>
          <p:cNvSpPr>
            <a:spLocks noChangeArrowheads="1"/>
          </p:cNvSpPr>
          <p:nvPr/>
        </p:nvSpPr>
        <p:spPr bwMode="auto">
          <a:xfrm>
            <a:off x="6189663" y="4152900"/>
            <a:ext cx="146050" cy="1800225"/>
          </a:xfrm>
          <a:prstGeom prst="rect">
            <a:avLst/>
          </a:prstGeom>
          <a:solidFill>
            <a:srgbClr val="9999FF"/>
          </a:solidFill>
          <a:ln w="9525">
            <a:noFill/>
            <a:miter lim="800000"/>
            <a:headEnd/>
            <a:tailEnd/>
          </a:ln>
        </p:spPr>
        <p:txBody>
          <a:bodyPr/>
          <a:lstStyle/>
          <a:p>
            <a:endParaRPr lang="en-US"/>
          </a:p>
        </p:txBody>
      </p:sp>
      <p:sp>
        <p:nvSpPr>
          <p:cNvPr id="22569" name="Rectangle 41"/>
          <p:cNvSpPr>
            <a:spLocks noChangeArrowheads="1"/>
          </p:cNvSpPr>
          <p:nvPr/>
        </p:nvSpPr>
        <p:spPr bwMode="auto">
          <a:xfrm>
            <a:off x="6335713" y="4152900"/>
            <a:ext cx="134937" cy="1800225"/>
          </a:xfrm>
          <a:prstGeom prst="rect">
            <a:avLst/>
          </a:prstGeom>
          <a:solidFill>
            <a:srgbClr val="9999FF"/>
          </a:solidFill>
          <a:ln w="9525">
            <a:noFill/>
            <a:miter lim="800000"/>
            <a:headEnd/>
            <a:tailEnd/>
          </a:ln>
        </p:spPr>
        <p:txBody>
          <a:bodyPr/>
          <a:lstStyle/>
          <a:p>
            <a:endParaRPr lang="en-US"/>
          </a:p>
        </p:txBody>
      </p:sp>
      <p:sp>
        <p:nvSpPr>
          <p:cNvPr id="22570" name="Rectangle 42"/>
          <p:cNvSpPr>
            <a:spLocks noChangeArrowheads="1"/>
          </p:cNvSpPr>
          <p:nvPr/>
        </p:nvSpPr>
        <p:spPr bwMode="auto">
          <a:xfrm>
            <a:off x="6470650" y="4152900"/>
            <a:ext cx="146050" cy="1800225"/>
          </a:xfrm>
          <a:prstGeom prst="rect">
            <a:avLst/>
          </a:prstGeom>
          <a:solidFill>
            <a:srgbClr val="9999FF"/>
          </a:solidFill>
          <a:ln w="9525">
            <a:noFill/>
            <a:miter lim="800000"/>
            <a:headEnd/>
            <a:tailEnd/>
          </a:ln>
        </p:spPr>
        <p:txBody>
          <a:bodyPr/>
          <a:lstStyle/>
          <a:p>
            <a:endParaRPr lang="en-US"/>
          </a:p>
        </p:txBody>
      </p:sp>
      <p:sp>
        <p:nvSpPr>
          <p:cNvPr id="22571" name="Rectangle 43"/>
          <p:cNvSpPr>
            <a:spLocks noChangeArrowheads="1"/>
          </p:cNvSpPr>
          <p:nvPr/>
        </p:nvSpPr>
        <p:spPr bwMode="auto">
          <a:xfrm>
            <a:off x="6616700" y="4152900"/>
            <a:ext cx="134938" cy="1800225"/>
          </a:xfrm>
          <a:prstGeom prst="rect">
            <a:avLst/>
          </a:prstGeom>
          <a:solidFill>
            <a:srgbClr val="9999FF"/>
          </a:solidFill>
          <a:ln w="9525">
            <a:noFill/>
            <a:miter lim="800000"/>
            <a:headEnd/>
            <a:tailEnd/>
          </a:ln>
        </p:spPr>
        <p:txBody>
          <a:bodyPr/>
          <a:lstStyle/>
          <a:p>
            <a:endParaRPr lang="en-US"/>
          </a:p>
        </p:txBody>
      </p:sp>
      <p:sp>
        <p:nvSpPr>
          <p:cNvPr id="22572" name="Rectangle 44"/>
          <p:cNvSpPr>
            <a:spLocks noChangeArrowheads="1"/>
          </p:cNvSpPr>
          <p:nvPr/>
        </p:nvSpPr>
        <p:spPr bwMode="auto">
          <a:xfrm>
            <a:off x="6751638" y="4152900"/>
            <a:ext cx="146050" cy="1800225"/>
          </a:xfrm>
          <a:prstGeom prst="rect">
            <a:avLst/>
          </a:prstGeom>
          <a:solidFill>
            <a:srgbClr val="9999FF"/>
          </a:solidFill>
          <a:ln w="9525">
            <a:noFill/>
            <a:miter lim="800000"/>
            <a:headEnd/>
            <a:tailEnd/>
          </a:ln>
        </p:spPr>
        <p:txBody>
          <a:bodyPr/>
          <a:lstStyle/>
          <a:p>
            <a:endParaRPr lang="en-US"/>
          </a:p>
        </p:txBody>
      </p:sp>
      <p:sp>
        <p:nvSpPr>
          <p:cNvPr id="22573" name="Rectangle 45"/>
          <p:cNvSpPr>
            <a:spLocks noChangeArrowheads="1"/>
          </p:cNvSpPr>
          <p:nvPr/>
        </p:nvSpPr>
        <p:spPr bwMode="auto">
          <a:xfrm>
            <a:off x="6897688" y="4152900"/>
            <a:ext cx="136525" cy="1800225"/>
          </a:xfrm>
          <a:prstGeom prst="rect">
            <a:avLst/>
          </a:prstGeom>
          <a:solidFill>
            <a:srgbClr val="9999FF"/>
          </a:solidFill>
          <a:ln w="9525">
            <a:noFill/>
            <a:miter lim="800000"/>
            <a:headEnd/>
            <a:tailEnd/>
          </a:ln>
        </p:spPr>
        <p:txBody>
          <a:bodyPr/>
          <a:lstStyle/>
          <a:p>
            <a:endParaRPr lang="en-US"/>
          </a:p>
        </p:txBody>
      </p:sp>
      <p:sp>
        <p:nvSpPr>
          <p:cNvPr id="22574" name="Rectangle 46"/>
          <p:cNvSpPr>
            <a:spLocks noChangeArrowheads="1"/>
          </p:cNvSpPr>
          <p:nvPr/>
        </p:nvSpPr>
        <p:spPr bwMode="auto">
          <a:xfrm>
            <a:off x="7034213" y="4152900"/>
            <a:ext cx="146050" cy="1800225"/>
          </a:xfrm>
          <a:prstGeom prst="rect">
            <a:avLst/>
          </a:prstGeom>
          <a:solidFill>
            <a:srgbClr val="9999FF"/>
          </a:solidFill>
          <a:ln w="9525">
            <a:noFill/>
            <a:miter lim="800000"/>
            <a:headEnd/>
            <a:tailEnd/>
          </a:ln>
        </p:spPr>
        <p:txBody>
          <a:bodyPr/>
          <a:lstStyle/>
          <a:p>
            <a:endParaRPr lang="en-US"/>
          </a:p>
        </p:txBody>
      </p:sp>
      <p:sp>
        <p:nvSpPr>
          <p:cNvPr id="22575" name="Rectangle 47"/>
          <p:cNvSpPr>
            <a:spLocks noChangeArrowheads="1"/>
          </p:cNvSpPr>
          <p:nvPr/>
        </p:nvSpPr>
        <p:spPr bwMode="auto">
          <a:xfrm>
            <a:off x="7180263" y="4152900"/>
            <a:ext cx="134937" cy="1800225"/>
          </a:xfrm>
          <a:prstGeom prst="rect">
            <a:avLst/>
          </a:prstGeom>
          <a:solidFill>
            <a:srgbClr val="9999FF"/>
          </a:solidFill>
          <a:ln w="9525">
            <a:noFill/>
            <a:miter lim="800000"/>
            <a:headEnd/>
            <a:tailEnd/>
          </a:ln>
        </p:spPr>
        <p:txBody>
          <a:bodyPr/>
          <a:lstStyle/>
          <a:p>
            <a:endParaRPr lang="en-US"/>
          </a:p>
        </p:txBody>
      </p:sp>
      <p:sp>
        <p:nvSpPr>
          <p:cNvPr id="22576" name="Rectangle 48"/>
          <p:cNvSpPr>
            <a:spLocks noChangeArrowheads="1"/>
          </p:cNvSpPr>
          <p:nvPr/>
        </p:nvSpPr>
        <p:spPr bwMode="auto">
          <a:xfrm>
            <a:off x="7315200" y="4152900"/>
            <a:ext cx="146050" cy="1800225"/>
          </a:xfrm>
          <a:prstGeom prst="rect">
            <a:avLst/>
          </a:prstGeom>
          <a:solidFill>
            <a:srgbClr val="9999FF"/>
          </a:solidFill>
          <a:ln w="9525">
            <a:noFill/>
            <a:miter lim="800000"/>
            <a:headEnd/>
            <a:tailEnd/>
          </a:ln>
        </p:spPr>
        <p:txBody>
          <a:bodyPr/>
          <a:lstStyle/>
          <a:p>
            <a:endParaRPr lang="en-US"/>
          </a:p>
        </p:txBody>
      </p:sp>
      <p:sp>
        <p:nvSpPr>
          <p:cNvPr id="22577" name="Rectangle 49"/>
          <p:cNvSpPr>
            <a:spLocks noChangeArrowheads="1"/>
          </p:cNvSpPr>
          <p:nvPr/>
        </p:nvSpPr>
        <p:spPr bwMode="auto">
          <a:xfrm>
            <a:off x="7461250" y="4152900"/>
            <a:ext cx="134938" cy="1800225"/>
          </a:xfrm>
          <a:prstGeom prst="rect">
            <a:avLst/>
          </a:prstGeom>
          <a:solidFill>
            <a:srgbClr val="9999FF"/>
          </a:solidFill>
          <a:ln w="9525">
            <a:noFill/>
            <a:miter lim="800000"/>
            <a:headEnd/>
            <a:tailEnd/>
          </a:ln>
        </p:spPr>
        <p:txBody>
          <a:bodyPr/>
          <a:lstStyle/>
          <a:p>
            <a:endParaRPr lang="en-US"/>
          </a:p>
        </p:txBody>
      </p:sp>
      <p:sp>
        <p:nvSpPr>
          <p:cNvPr id="22578" name="Rectangle 50"/>
          <p:cNvSpPr>
            <a:spLocks noChangeArrowheads="1"/>
          </p:cNvSpPr>
          <p:nvPr/>
        </p:nvSpPr>
        <p:spPr bwMode="auto">
          <a:xfrm>
            <a:off x="7596188" y="4152900"/>
            <a:ext cx="146050" cy="1800225"/>
          </a:xfrm>
          <a:prstGeom prst="rect">
            <a:avLst/>
          </a:prstGeom>
          <a:solidFill>
            <a:srgbClr val="9999FF"/>
          </a:solidFill>
          <a:ln w="9525">
            <a:noFill/>
            <a:miter lim="800000"/>
            <a:headEnd/>
            <a:tailEnd/>
          </a:ln>
        </p:spPr>
        <p:txBody>
          <a:bodyPr/>
          <a:lstStyle/>
          <a:p>
            <a:endParaRPr lang="en-US"/>
          </a:p>
        </p:txBody>
      </p:sp>
      <p:sp>
        <p:nvSpPr>
          <p:cNvPr id="22579" name="Rectangle 51"/>
          <p:cNvSpPr>
            <a:spLocks noChangeArrowheads="1"/>
          </p:cNvSpPr>
          <p:nvPr/>
        </p:nvSpPr>
        <p:spPr bwMode="auto">
          <a:xfrm>
            <a:off x="7742238" y="4152900"/>
            <a:ext cx="136525" cy="1800225"/>
          </a:xfrm>
          <a:prstGeom prst="rect">
            <a:avLst/>
          </a:prstGeom>
          <a:solidFill>
            <a:srgbClr val="9999FF"/>
          </a:solidFill>
          <a:ln w="9525">
            <a:noFill/>
            <a:miter lim="800000"/>
            <a:headEnd/>
            <a:tailEnd/>
          </a:ln>
        </p:spPr>
        <p:txBody>
          <a:bodyPr/>
          <a:lstStyle/>
          <a:p>
            <a:endParaRPr lang="en-US"/>
          </a:p>
        </p:txBody>
      </p:sp>
      <p:sp>
        <p:nvSpPr>
          <p:cNvPr id="22580" name="Rectangle 52"/>
          <p:cNvSpPr>
            <a:spLocks noChangeArrowheads="1"/>
          </p:cNvSpPr>
          <p:nvPr/>
        </p:nvSpPr>
        <p:spPr bwMode="auto">
          <a:xfrm>
            <a:off x="7878763" y="4152900"/>
            <a:ext cx="146050" cy="1800225"/>
          </a:xfrm>
          <a:prstGeom prst="rect">
            <a:avLst/>
          </a:prstGeom>
          <a:solidFill>
            <a:srgbClr val="9999FF"/>
          </a:solidFill>
          <a:ln w="9525">
            <a:noFill/>
            <a:miter lim="800000"/>
            <a:headEnd/>
            <a:tailEnd/>
          </a:ln>
        </p:spPr>
        <p:txBody>
          <a:bodyPr/>
          <a:lstStyle/>
          <a:p>
            <a:endParaRPr lang="en-US"/>
          </a:p>
        </p:txBody>
      </p:sp>
      <p:sp>
        <p:nvSpPr>
          <p:cNvPr id="22581" name="Rectangle 53"/>
          <p:cNvSpPr>
            <a:spLocks noChangeArrowheads="1"/>
          </p:cNvSpPr>
          <p:nvPr/>
        </p:nvSpPr>
        <p:spPr bwMode="auto">
          <a:xfrm>
            <a:off x="8024813" y="4152900"/>
            <a:ext cx="134937" cy="1800225"/>
          </a:xfrm>
          <a:prstGeom prst="rect">
            <a:avLst/>
          </a:prstGeom>
          <a:solidFill>
            <a:srgbClr val="9999FF"/>
          </a:solidFill>
          <a:ln w="9525">
            <a:noFill/>
            <a:miter lim="800000"/>
            <a:headEnd/>
            <a:tailEnd/>
          </a:ln>
        </p:spPr>
        <p:txBody>
          <a:bodyPr/>
          <a:lstStyle/>
          <a:p>
            <a:endParaRPr lang="en-US"/>
          </a:p>
        </p:txBody>
      </p:sp>
      <p:sp>
        <p:nvSpPr>
          <p:cNvPr id="22582" name="Rectangle 54"/>
          <p:cNvSpPr>
            <a:spLocks noChangeArrowheads="1"/>
          </p:cNvSpPr>
          <p:nvPr/>
        </p:nvSpPr>
        <p:spPr bwMode="auto">
          <a:xfrm>
            <a:off x="8159750" y="4152900"/>
            <a:ext cx="146050" cy="1800225"/>
          </a:xfrm>
          <a:prstGeom prst="rect">
            <a:avLst/>
          </a:prstGeom>
          <a:solidFill>
            <a:srgbClr val="9999FF"/>
          </a:solidFill>
          <a:ln w="9525">
            <a:noFill/>
            <a:miter lim="800000"/>
            <a:headEnd/>
            <a:tailEnd/>
          </a:ln>
        </p:spPr>
        <p:txBody>
          <a:bodyPr/>
          <a:lstStyle/>
          <a:p>
            <a:endParaRPr lang="en-US"/>
          </a:p>
        </p:txBody>
      </p:sp>
      <p:sp>
        <p:nvSpPr>
          <p:cNvPr id="22583" name="Rectangle 55"/>
          <p:cNvSpPr>
            <a:spLocks noChangeArrowheads="1"/>
          </p:cNvSpPr>
          <p:nvPr/>
        </p:nvSpPr>
        <p:spPr bwMode="auto">
          <a:xfrm>
            <a:off x="8305800" y="4152900"/>
            <a:ext cx="134938" cy="1800225"/>
          </a:xfrm>
          <a:prstGeom prst="rect">
            <a:avLst/>
          </a:prstGeom>
          <a:solidFill>
            <a:srgbClr val="9999FF"/>
          </a:solidFill>
          <a:ln w="9525">
            <a:noFill/>
            <a:miter lim="800000"/>
            <a:headEnd/>
            <a:tailEnd/>
          </a:ln>
        </p:spPr>
        <p:txBody>
          <a:bodyPr/>
          <a:lstStyle/>
          <a:p>
            <a:endParaRPr lang="en-US"/>
          </a:p>
        </p:txBody>
      </p:sp>
      <p:sp>
        <p:nvSpPr>
          <p:cNvPr id="22584" name="Rectangle 56"/>
          <p:cNvSpPr>
            <a:spLocks noChangeArrowheads="1"/>
          </p:cNvSpPr>
          <p:nvPr/>
        </p:nvSpPr>
        <p:spPr bwMode="auto">
          <a:xfrm>
            <a:off x="8440738" y="4152900"/>
            <a:ext cx="149225" cy="1800225"/>
          </a:xfrm>
          <a:prstGeom prst="rect">
            <a:avLst/>
          </a:prstGeom>
          <a:solidFill>
            <a:srgbClr val="9999FF"/>
          </a:solidFill>
          <a:ln w="9525">
            <a:noFill/>
            <a:miter lim="800000"/>
            <a:headEnd/>
            <a:tailEnd/>
          </a:ln>
        </p:spPr>
        <p:txBody>
          <a:bodyPr/>
          <a:lstStyle/>
          <a:p>
            <a:endParaRPr lang="en-US"/>
          </a:p>
        </p:txBody>
      </p:sp>
      <p:sp>
        <p:nvSpPr>
          <p:cNvPr id="22585" name="Rectangle 57"/>
          <p:cNvSpPr>
            <a:spLocks noChangeArrowheads="1"/>
          </p:cNvSpPr>
          <p:nvPr/>
        </p:nvSpPr>
        <p:spPr bwMode="auto">
          <a:xfrm>
            <a:off x="8589963" y="4152900"/>
            <a:ext cx="133350" cy="1800225"/>
          </a:xfrm>
          <a:prstGeom prst="rect">
            <a:avLst/>
          </a:prstGeom>
          <a:solidFill>
            <a:srgbClr val="9999FF"/>
          </a:solidFill>
          <a:ln w="9525">
            <a:noFill/>
            <a:miter lim="800000"/>
            <a:headEnd/>
            <a:tailEnd/>
          </a:ln>
        </p:spPr>
        <p:txBody>
          <a:bodyPr/>
          <a:lstStyle/>
          <a:p>
            <a:endParaRPr lang="en-US"/>
          </a:p>
        </p:txBody>
      </p:sp>
      <p:sp>
        <p:nvSpPr>
          <p:cNvPr id="22586" name="Rectangle 58"/>
          <p:cNvSpPr>
            <a:spLocks noChangeArrowheads="1"/>
          </p:cNvSpPr>
          <p:nvPr/>
        </p:nvSpPr>
        <p:spPr bwMode="auto">
          <a:xfrm>
            <a:off x="8723313" y="4152900"/>
            <a:ext cx="84137" cy="1800225"/>
          </a:xfrm>
          <a:prstGeom prst="rect">
            <a:avLst/>
          </a:prstGeom>
          <a:solidFill>
            <a:srgbClr val="9999FF"/>
          </a:solidFill>
          <a:ln w="9525">
            <a:noFill/>
            <a:miter lim="800000"/>
            <a:headEnd/>
            <a:tailEnd/>
          </a:ln>
        </p:spPr>
        <p:txBody>
          <a:bodyPr/>
          <a:lstStyle/>
          <a:p>
            <a:endParaRPr lang="en-US"/>
          </a:p>
        </p:txBody>
      </p:sp>
      <p:sp>
        <p:nvSpPr>
          <p:cNvPr id="22587" name="Rectangle 59"/>
          <p:cNvSpPr>
            <a:spLocks noChangeArrowheads="1"/>
          </p:cNvSpPr>
          <p:nvPr/>
        </p:nvSpPr>
        <p:spPr bwMode="auto">
          <a:xfrm>
            <a:off x="1547813" y="3905250"/>
            <a:ext cx="146050" cy="179388"/>
          </a:xfrm>
          <a:prstGeom prst="rect">
            <a:avLst/>
          </a:prstGeom>
          <a:solidFill>
            <a:srgbClr val="FFFF99"/>
          </a:solidFill>
          <a:ln w="9525">
            <a:noFill/>
            <a:miter lim="800000"/>
            <a:headEnd/>
            <a:tailEnd/>
          </a:ln>
        </p:spPr>
        <p:txBody>
          <a:bodyPr/>
          <a:lstStyle/>
          <a:p>
            <a:endParaRPr lang="en-US"/>
          </a:p>
        </p:txBody>
      </p:sp>
      <p:sp>
        <p:nvSpPr>
          <p:cNvPr id="22588" name="Rectangle 60"/>
          <p:cNvSpPr>
            <a:spLocks noChangeArrowheads="1"/>
          </p:cNvSpPr>
          <p:nvPr/>
        </p:nvSpPr>
        <p:spPr bwMode="auto">
          <a:xfrm>
            <a:off x="1693863" y="3916363"/>
            <a:ext cx="179387" cy="168275"/>
          </a:xfrm>
          <a:prstGeom prst="rect">
            <a:avLst/>
          </a:prstGeom>
          <a:solidFill>
            <a:srgbClr val="FFFF99"/>
          </a:solidFill>
          <a:ln w="9525">
            <a:noFill/>
            <a:miter lim="800000"/>
            <a:headEnd/>
            <a:tailEnd/>
          </a:ln>
        </p:spPr>
        <p:txBody>
          <a:bodyPr/>
          <a:lstStyle/>
          <a:p>
            <a:endParaRPr lang="en-US"/>
          </a:p>
        </p:txBody>
      </p:sp>
      <p:sp>
        <p:nvSpPr>
          <p:cNvPr id="22589" name="Rectangle 61"/>
          <p:cNvSpPr>
            <a:spLocks noChangeArrowheads="1"/>
          </p:cNvSpPr>
          <p:nvPr/>
        </p:nvSpPr>
        <p:spPr bwMode="auto">
          <a:xfrm>
            <a:off x="1847850" y="3868738"/>
            <a:ext cx="481013" cy="215900"/>
          </a:xfrm>
          <a:prstGeom prst="rect">
            <a:avLst/>
          </a:prstGeom>
          <a:solidFill>
            <a:srgbClr val="FFFF99"/>
          </a:solidFill>
          <a:ln w="9525">
            <a:noFill/>
            <a:miter lim="800000"/>
            <a:headEnd/>
            <a:tailEnd/>
          </a:ln>
        </p:spPr>
        <p:txBody>
          <a:bodyPr/>
          <a:lstStyle/>
          <a:p>
            <a:endParaRPr lang="en-US"/>
          </a:p>
        </p:txBody>
      </p:sp>
      <p:sp>
        <p:nvSpPr>
          <p:cNvPr id="22590" name="Rectangle 62"/>
          <p:cNvSpPr>
            <a:spLocks noChangeArrowheads="1"/>
          </p:cNvSpPr>
          <p:nvPr/>
        </p:nvSpPr>
        <p:spPr bwMode="auto">
          <a:xfrm>
            <a:off x="1974850" y="3916363"/>
            <a:ext cx="134938" cy="168275"/>
          </a:xfrm>
          <a:prstGeom prst="rect">
            <a:avLst/>
          </a:prstGeom>
          <a:solidFill>
            <a:srgbClr val="FFFF99"/>
          </a:solidFill>
          <a:ln w="9525">
            <a:noFill/>
            <a:miter lim="800000"/>
            <a:headEnd/>
            <a:tailEnd/>
          </a:ln>
        </p:spPr>
        <p:txBody>
          <a:bodyPr/>
          <a:lstStyle/>
          <a:p>
            <a:endParaRPr lang="en-US"/>
          </a:p>
        </p:txBody>
      </p:sp>
      <p:sp>
        <p:nvSpPr>
          <p:cNvPr id="22591" name="Rectangle 63"/>
          <p:cNvSpPr>
            <a:spLocks noChangeArrowheads="1"/>
          </p:cNvSpPr>
          <p:nvPr/>
        </p:nvSpPr>
        <p:spPr bwMode="auto">
          <a:xfrm>
            <a:off x="2109788" y="3927475"/>
            <a:ext cx="149225" cy="168275"/>
          </a:xfrm>
          <a:prstGeom prst="rect">
            <a:avLst/>
          </a:prstGeom>
          <a:solidFill>
            <a:srgbClr val="FFFF99"/>
          </a:solidFill>
          <a:ln w="9525">
            <a:noFill/>
            <a:miter lim="800000"/>
            <a:headEnd/>
            <a:tailEnd/>
          </a:ln>
        </p:spPr>
        <p:txBody>
          <a:bodyPr/>
          <a:lstStyle/>
          <a:p>
            <a:endParaRPr lang="en-US"/>
          </a:p>
        </p:txBody>
      </p:sp>
      <p:sp>
        <p:nvSpPr>
          <p:cNvPr id="22592" name="Rectangle 64"/>
          <p:cNvSpPr>
            <a:spLocks noChangeArrowheads="1"/>
          </p:cNvSpPr>
          <p:nvPr/>
        </p:nvSpPr>
        <p:spPr bwMode="auto">
          <a:xfrm>
            <a:off x="2259013" y="3927475"/>
            <a:ext cx="133350" cy="168275"/>
          </a:xfrm>
          <a:prstGeom prst="rect">
            <a:avLst/>
          </a:prstGeom>
          <a:solidFill>
            <a:srgbClr val="FFFF99"/>
          </a:solidFill>
          <a:ln w="9525">
            <a:noFill/>
            <a:miter lim="800000"/>
            <a:headEnd/>
            <a:tailEnd/>
          </a:ln>
        </p:spPr>
        <p:txBody>
          <a:bodyPr/>
          <a:lstStyle/>
          <a:p>
            <a:endParaRPr lang="en-US"/>
          </a:p>
        </p:txBody>
      </p:sp>
      <p:sp>
        <p:nvSpPr>
          <p:cNvPr id="22593" name="Rectangle 65"/>
          <p:cNvSpPr>
            <a:spLocks noChangeArrowheads="1"/>
          </p:cNvSpPr>
          <p:nvPr/>
        </p:nvSpPr>
        <p:spPr bwMode="auto">
          <a:xfrm>
            <a:off x="2392363" y="3927475"/>
            <a:ext cx="146050" cy="168275"/>
          </a:xfrm>
          <a:prstGeom prst="rect">
            <a:avLst/>
          </a:prstGeom>
          <a:solidFill>
            <a:srgbClr val="FFFF99"/>
          </a:solidFill>
          <a:ln w="9525">
            <a:noFill/>
            <a:miter lim="800000"/>
            <a:headEnd/>
            <a:tailEnd/>
          </a:ln>
        </p:spPr>
        <p:txBody>
          <a:bodyPr/>
          <a:lstStyle/>
          <a:p>
            <a:endParaRPr lang="en-US"/>
          </a:p>
        </p:txBody>
      </p:sp>
      <p:sp>
        <p:nvSpPr>
          <p:cNvPr id="22594" name="Rectangle 66"/>
          <p:cNvSpPr>
            <a:spLocks noChangeArrowheads="1"/>
          </p:cNvSpPr>
          <p:nvPr/>
        </p:nvSpPr>
        <p:spPr bwMode="auto">
          <a:xfrm>
            <a:off x="2538413" y="3927475"/>
            <a:ext cx="134937" cy="179388"/>
          </a:xfrm>
          <a:prstGeom prst="rect">
            <a:avLst/>
          </a:prstGeom>
          <a:solidFill>
            <a:srgbClr val="FFFF99"/>
          </a:solidFill>
          <a:ln w="9525">
            <a:noFill/>
            <a:miter lim="800000"/>
            <a:headEnd/>
            <a:tailEnd/>
          </a:ln>
        </p:spPr>
        <p:txBody>
          <a:bodyPr/>
          <a:lstStyle/>
          <a:p>
            <a:endParaRPr lang="en-US"/>
          </a:p>
        </p:txBody>
      </p:sp>
      <p:sp>
        <p:nvSpPr>
          <p:cNvPr id="22595" name="Rectangle 67"/>
          <p:cNvSpPr>
            <a:spLocks noChangeArrowheads="1"/>
          </p:cNvSpPr>
          <p:nvPr/>
        </p:nvSpPr>
        <p:spPr bwMode="auto">
          <a:xfrm>
            <a:off x="2673350" y="3938588"/>
            <a:ext cx="146050" cy="168275"/>
          </a:xfrm>
          <a:prstGeom prst="rect">
            <a:avLst/>
          </a:prstGeom>
          <a:solidFill>
            <a:srgbClr val="FFFF99"/>
          </a:solidFill>
          <a:ln w="9525">
            <a:noFill/>
            <a:miter lim="800000"/>
            <a:headEnd/>
            <a:tailEnd/>
          </a:ln>
        </p:spPr>
        <p:txBody>
          <a:bodyPr/>
          <a:lstStyle/>
          <a:p>
            <a:endParaRPr lang="en-US"/>
          </a:p>
        </p:txBody>
      </p:sp>
      <p:sp>
        <p:nvSpPr>
          <p:cNvPr id="22596" name="Rectangle 68"/>
          <p:cNvSpPr>
            <a:spLocks noChangeArrowheads="1"/>
          </p:cNvSpPr>
          <p:nvPr/>
        </p:nvSpPr>
        <p:spPr bwMode="auto">
          <a:xfrm>
            <a:off x="2819400" y="3938588"/>
            <a:ext cx="138113" cy="168275"/>
          </a:xfrm>
          <a:prstGeom prst="rect">
            <a:avLst/>
          </a:prstGeom>
          <a:solidFill>
            <a:srgbClr val="FFFF99"/>
          </a:solidFill>
          <a:ln w="9525">
            <a:noFill/>
            <a:miter lim="800000"/>
            <a:headEnd/>
            <a:tailEnd/>
          </a:ln>
        </p:spPr>
        <p:txBody>
          <a:bodyPr/>
          <a:lstStyle/>
          <a:p>
            <a:endParaRPr lang="en-US"/>
          </a:p>
        </p:txBody>
      </p:sp>
      <p:sp>
        <p:nvSpPr>
          <p:cNvPr id="22597" name="Rectangle 69"/>
          <p:cNvSpPr>
            <a:spLocks noChangeArrowheads="1"/>
          </p:cNvSpPr>
          <p:nvPr/>
        </p:nvSpPr>
        <p:spPr bwMode="auto">
          <a:xfrm>
            <a:off x="2957513" y="3938588"/>
            <a:ext cx="146050" cy="168275"/>
          </a:xfrm>
          <a:prstGeom prst="rect">
            <a:avLst/>
          </a:prstGeom>
          <a:solidFill>
            <a:srgbClr val="FFFF99"/>
          </a:solidFill>
          <a:ln w="9525">
            <a:noFill/>
            <a:miter lim="800000"/>
            <a:headEnd/>
            <a:tailEnd/>
          </a:ln>
        </p:spPr>
        <p:txBody>
          <a:bodyPr/>
          <a:lstStyle/>
          <a:p>
            <a:endParaRPr lang="en-US"/>
          </a:p>
        </p:txBody>
      </p:sp>
      <p:sp>
        <p:nvSpPr>
          <p:cNvPr id="22598" name="Rectangle 70"/>
          <p:cNvSpPr>
            <a:spLocks noChangeArrowheads="1"/>
          </p:cNvSpPr>
          <p:nvPr/>
        </p:nvSpPr>
        <p:spPr bwMode="auto">
          <a:xfrm>
            <a:off x="3103563" y="3949700"/>
            <a:ext cx="133350" cy="168275"/>
          </a:xfrm>
          <a:prstGeom prst="rect">
            <a:avLst/>
          </a:prstGeom>
          <a:solidFill>
            <a:srgbClr val="FFFF99"/>
          </a:solidFill>
          <a:ln w="9525">
            <a:noFill/>
            <a:miter lim="800000"/>
            <a:headEnd/>
            <a:tailEnd/>
          </a:ln>
        </p:spPr>
        <p:txBody>
          <a:bodyPr/>
          <a:lstStyle/>
          <a:p>
            <a:endParaRPr lang="en-US"/>
          </a:p>
        </p:txBody>
      </p:sp>
      <p:sp>
        <p:nvSpPr>
          <p:cNvPr id="22599" name="Rectangle 71"/>
          <p:cNvSpPr>
            <a:spLocks noChangeArrowheads="1"/>
          </p:cNvSpPr>
          <p:nvPr/>
        </p:nvSpPr>
        <p:spPr bwMode="auto">
          <a:xfrm>
            <a:off x="3236913" y="3949700"/>
            <a:ext cx="146050" cy="168275"/>
          </a:xfrm>
          <a:prstGeom prst="rect">
            <a:avLst/>
          </a:prstGeom>
          <a:solidFill>
            <a:srgbClr val="FFFF99"/>
          </a:solidFill>
          <a:ln w="9525">
            <a:noFill/>
            <a:miter lim="800000"/>
            <a:headEnd/>
            <a:tailEnd/>
          </a:ln>
        </p:spPr>
        <p:txBody>
          <a:bodyPr/>
          <a:lstStyle/>
          <a:p>
            <a:endParaRPr lang="en-US"/>
          </a:p>
        </p:txBody>
      </p:sp>
      <p:sp>
        <p:nvSpPr>
          <p:cNvPr id="22600" name="Rectangle 72"/>
          <p:cNvSpPr>
            <a:spLocks noChangeArrowheads="1"/>
          </p:cNvSpPr>
          <p:nvPr/>
        </p:nvSpPr>
        <p:spPr bwMode="auto">
          <a:xfrm>
            <a:off x="3382963" y="3949700"/>
            <a:ext cx="134937" cy="168275"/>
          </a:xfrm>
          <a:prstGeom prst="rect">
            <a:avLst/>
          </a:prstGeom>
          <a:solidFill>
            <a:srgbClr val="FFFF99"/>
          </a:solidFill>
          <a:ln w="9525">
            <a:noFill/>
            <a:miter lim="800000"/>
            <a:headEnd/>
            <a:tailEnd/>
          </a:ln>
        </p:spPr>
        <p:txBody>
          <a:bodyPr/>
          <a:lstStyle/>
          <a:p>
            <a:endParaRPr lang="en-US"/>
          </a:p>
        </p:txBody>
      </p:sp>
      <p:sp>
        <p:nvSpPr>
          <p:cNvPr id="22601" name="Rectangle 73"/>
          <p:cNvSpPr>
            <a:spLocks noChangeArrowheads="1"/>
          </p:cNvSpPr>
          <p:nvPr/>
        </p:nvSpPr>
        <p:spPr bwMode="auto">
          <a:xfrm>
            <a:off x="3517900" y="3949700"/>
            <a:ext cx="147638" cy="179388"/>
          </a:xfrm>
          <a:prstGeom prst="rect">
            <a:avLst/>
          </a:prstGeom>
          <a:solidFill>
            <a:srgbClr val="FFFF99"/>
          </a:solidFill>
          <a:ln w="9525">
            <a:noFill/>
            <a:miter lim="800000"/>
            <a:headEnd/>
            <a:tailEnd/>
          </a:ln>
        </p:spPr>
        <p:txBody>
          <a:bodyPr/>
          <a:lstStyle/>
          <a:p>
            <a:endParaRPr lang="en-US"/>
          </a:p>
        </p:txBody>
      </p:sp>
      <p:sp>
        <p:nvSpPr>
          <p:cNvPr id="22602" name="Rectangle 74"/>
          <p:cNvSpPr>
            <a:spLocks noChangeArrowheads="1"/>
          </p:cNvSpPr>
          <p:nvPr/>
        </p:nvSpPr>
        <p:spPr bwMode="auto">
          <a:xfrm>
            <a:off x="3665538" y="3960813"/>
            <a:ext cx="136525" cy="168275"/>
          </a:xfrm>
          <a:prstGeom prst="rect">
            <a:avLst/>
          </a:prstGeom>
          <a:solidFill>
            <a:srgbClr val="FFFF99"/>
          </a:solidFill>
          <a:ln w="9525">
            <a:noFill/>
            <a:miter lim="800000"/>
            <a:headEnd/>
            <a:tailEnd/>
          </a:ln>
        </p:spPr>
        <p:txBody>
          <a:bodyPr/>
          <a:lstStyle/>
          <a:p>
            <a:endParaRPr lang="en-US"/>
          </a:p>
        </p:txBody>
      </p:sp>
      <p:sp>
        <p:nvSpPr>
          <p:cNvPr id="22603" name="Rectangle 75"/>
          <p:cNvSpPr>
            <a:spLocks noChangeArrowheads="1"/>
          </p:cNvSpPr>
          <p:nvPr/>
        </p:nvSpPr>
        <p:spPr bwMode="auto">
          <a:xfrm>
            <a:off x="3802063" y="3960813"/>
            <a:ext cx="146050" cy="168275"/>
          </a:xfrm>
          <a:prstGeom prst="rect">
            <a:avLst/>
          </a:prstGeom>
          <a:solidFill>
            <a:srgbClr val="FFFF99"/>
          </a:solidFill>
          <a:ln w="9525">
            <a:noFill/>
            <a:miter lim="800000"/>
            <a:headEnd/>
            <a:tailEnd/>
          </a:ln>
        </p:spPr>
        <p:txBody>
          <a:bodyPr/>
          <a:lstStyle/>
          <a:p>
            <a:endParaRPr lang="en-US"/>
          </a:p>
        </p:txBody>
      </p:sp>
      <p:sp>
        <p:nvSpPr>
          <p:cNvPr id="22604" name="Rectangle 76"/>
          <p:cNvSpPr>
            <a:spLocks noChangeArrowheads="1"/>
          </p:cNvSpPr>
          <p:nvPr/>
        </p:nvSpPr>
        <p:spPr bwMode="auto">
          <a:xfrm>
            <a:off x="3948113" y="3960813"/>
            <a:ext cx="133350" cy="179387"/>
          </a:xfrm>
          <a:prstGeom prst="rect">
            <a:avLst/>
          </a:prstGeom>
          <a:solidFill>
            <a:srgbClr val="FFFF99"/>
          </a:solidFill>
          <a:ln w="9525">
            <a:noFill/>
            <a:miter lim="800000"/>
            <a:headEnd/>
            <a:tailEnd/>
          </a:ln>
        </p:spPr>
        <p:txBody>
          <a:bodyPr/>
          <a:lstStyle/>
          <a:p>
            <a:endParaRPr lang="en-US"/>
          </a:p>
        </p:txBody>
      </p:sp>
      <p:sp>
        <p:nvSpPr>
          <p:cNvPr id="22605" name="Rectangle 77"/>
          <p:cNvSpPr>
            <a:spLocks noChangeArrowheads="1"/>
          </p:cNvSpPr>
          <p:nvPr/>
        </p:nvSpPr>
        <p:spPr bwMode="auto">
          <a:xfrm>
            <a:off x="4081463" y="3971925"/>
            <a:ext cx="146050" cy="168275"/>
          </a:xfrm>
          <a:prstGeom prst="rect">
            <a:avLst/>
          </a:prstGeom>
          <a:solidFill>
            <a:srgbClr val="FFFF99"/>
          </a:solidFill>
          <a:ln w="9525">
            <a:noFill/>
            <a:miter lim="800000"/>
            <a:headEnd/>
            <a:tailEnd/>
          </a:ln>
        </p:spPr>
        <p:txBody>
          <a:bodyPr/>
          <a:lstStyle/>
          <a:p>
            <a:endParaRPr lang="en-US"/>
          </a:p>
        </p:txBody>
      </p:sp>
      <p:sp>
        <p:nvSpPr>
          <p:cNvPr id="22606" name="Rectangle 78"/>
          <p:cNvSpPr>
            <a:spLocks noChangeArrowheads="1"/>
          </p:cNvSpPr>
          <p:nvPr/>
        </p:nvSpPr>
        <p:spPr bwMode="auto">
          <a:xfrm>
            <a:off x="4227513" y="3971925"/>
            <a:ext cx="136525" cy="168275"/>
          </a:xfrm>
          <a:prstGeom prst="rect">
            <a:avLst/>
          </a:prstGeom>
          <a:solidFill>
            <a:srgbClr val="FFFF99"/>
          </a:solidFill>
          <a:ln w="9525">
            <a:noFill/>
            <a:miter lim="800000"/>
            <a:headEnd/>
            <a:tailEnd/>
          </a:ln>
        </p:spPr>
        <p:txBody>
          <a:bodyPr/>
          <a:lstStyle/>
          <a:p>
            <a:endParaRPr lang="en-US"/>
          </a:p>
        </p:txBody>
      </p:sp>
      <p:sp>
        <p:nvSpPr>
          <p:cNvPr id="22607" name="Rectangle 79"/>
          <p:cNvSpPr>
            <a:spLocks noChangeArrowheads="1"/>
          </p:cNvSpPr>
          <p:nvPr/>
        </p:nvSpPr>
        <p:spPr bwMode="auto">
          <a:xfrm>
            <a:off x="4364038" y="3971925"/>
            <a:ext cx="146050" cy="168275"/>
          </a:xfrm>
          <a:prstGeom prst="rect">
            <a:avLst/>
          </a:prstGeom>
          <a:solidFill>
            <a:srgbClr val="FFFF99"/>
          </a:solidFill>
          <a:ln w="9525">
            <a:noFill/>
            <a:miter lim="800000"/>
            <a:headEnd/>
            <a:tailEnd/>
          </a:ln>
        </p:spPr>
        <p:txBody>
          <a:bodyPr/>
          <a:lstStyle/>
          <a:p>
            <a:endParaRPr lang="en-US"/>
          </a:p>
        </p:txBody>
      </p:sp>
      <p:sp>
        <p:nvSpPr>
          <p:cNvPr id="22608" name="Rectangle 80"/>
          <p:cNvSpPr>
            <a:spLocks noChangeArrowheads="1"/>
          </p:cNvSpPr>
          <p:nvPr/>
        </p:nvSpPr>
        <p:spPr bwMode="auto">
          <a:xfrm>
            <a:off x="4510088" y="3971925"/>
            <a:ext cx="136525" cy="180975"/>
          </a:xfrm>
          <a:prstGeom prst="rect">
            <a:avLst/>
          </a:prstGeom>
          <a:solidFill>
            <a:srgbClr val="FFFF99"/>
          </a:solidFill>
          <a:ln w="9525">
            <a:noFill/>
            <a:miter lim="800000"/>
            <a:headEnd/>
            <a:tailEnd/>
          </a:ln>
        </p:spPr>
        <p:txBody>
          <a:bodyPr/>
          <a:lstStyle/>
          <a:p>
            <a:endParaRPr lang="en-US"/>
          </a:p>
        </p:txBody>
      </p:sp>
      <p:sp>
        <p:nvSpPr>
          <p:cNvPr id="22609" name="Rectangle 81"/>
          <p:cNvSpPr>
            <a:spLocks noChangeArrowheads="1"/>
          </p:cNvSpPr>
          <p:nvPr/>
        </p:nvSpPr>
        <p:spPr bwMode="auto">
          <a:xfrm>
            <a:off x="4646613" y="3983038"/>
            <a:ext cx="133350" cy="169862"/>
          </a:xfrm>
          <a:prstGeom prst="rect">
            <a:avLst/>
          </a:prstGeom>
          <a:solidFill>
            <a:srgbClr val="FFFF99"/>
          </a:solidFill>
          <a:ln w="9525">
            <a:noFill/>
            <a:miter lim="800000"/>
            <a:headEnd/>
            <a:tailEnd/>
          </a:ln>
        </p:spPr>
        <p:txBody>
          <a:bodyPr/>
          <a:lstStyle/>
          <a:p>
            <a:endParaRPr lang="en-US"/>
          </a:p>
        </p:txBody>
      </p:sp>
      <p:sp>
        <p:nvSpPr>
          <p:cNvPr id="22610" name="Rectangle 82"/>
          <p:cNvSpPr>
            <a:spLocks noChangeArrowheads="1"/>
          </p:cNvSpPr>
          <p:nvPr/>
        </p:nvSpPr>
        <p:spPr bwMode="auto">
          <a:xfrm>
            <a:off x="4779963" y="3983038"/>
            <a:ext cx="146050" cy="169862"/>
          </a:xfrm>
          <a:prstGeom prst="rect">
            <a:avLst/>
          </a:prstGeom>
          <a:solidFill>
            <a:srgbClr val="FFFF99"/>
          </a:solidFill>
          <a:ln w="9525">
            <a:noFill/>
            <a:miter lim="800000"/>
            <a:headEnd/>
            <a:tailEnd/>
          </a:ln>
        </p:spPr>
        <p:txBody>
          <a:bodyPr/>
          <a:lstStyle/>
          <a:p>
            <a:endParaRPr lang="en-US"/>
          </a:p>
        </p:txBody>
      </p:sp>
      <p:sp>
        <p:nvSpPr>
          <p:cNvPr id="22611" name="Rectangle 83"/>
          <p:cNvSpPr>
            <a:spLocks noChangeArrowheads="1"/>
          </p:cNvSpPr>
          <p:nvPr/>
        </p:nvSpPr>
        <p:spPr bwMode="auto">
          <a:xfrm>
            <a:off x="4926013" y="3983038"/>
            <a:ext cx="134937" cy="169862"/>
          </a:xfrm>
          <a:prstGeom prst="rect">
            <a:avLst/>
          </a:prstGeom>
          <a:solidFill>
            <a:srgbClr val="FFFF99"/>
          </a:solidFill>
          <a:ln w="9525">
            <a:noFill/>
            <a:miter lim="800000"/>
            <a:headEnd/>
            <a:tailEnd/>
          </a:ln>
        </p:spPr>
        <p:txBody>
          <a:bodyPr/>
          <a:lstStyle/>
          <a:p>
            <a:endParaRPr lang="en-US"/>
          </a:p>
        </p:txBody>
      </p:sp>
      <p:sp>
        <p:nvSpPr>
          <p:cNvPr id="22612" name="Rectangle 84"/>
          <p:cNvSpPr>
            <a:spLocks noChangeArrowheads="1"/>
          </p:cNvSpPr>
          <p:nvPr/>
        </p:nvSpPr>
        <p:spPr bwMode="auto">
          <a:xfrm>
            <a:off x="5060950" y="3983038"/>
            <a:ext cx="147638" cy="169862"/>
          </a:xfrm>
          <a:prstGeom prst="rect">
            <a:avLst/>
          </a:prstGeom>
          <a:solidFill>
            <a:srgbClr val="FFFF99"/>
          </a:solidFill>
          <a:ln w="9525">
            <a:noFill/>
            <a:miter lim="800000"/>
            <a:headEnd/>
            <a:tailEnd/>
          </a:ln>
        </p:spPr>
        <p:txBody>
          <a:bodyPr/>
          <a:lstStyle/>
          <a:p>
            <a:endParaRPr lang="en-US"/>
          </a:p>
        </p:txBody>
      </p:sp>
      <p:sp>
        <p:nvSpPr>
          <p:cNvPr id="22613" name="Rectangle 85"/>
          <p:cNvSpPr>
            <a:spLocks noChangeArrowheads="1"/>
          </p:cNvSpPr>
          <p:nvPr/>
        </p:nvSpPr>
        <p:spPr bwMode="auto">
          <a:xfrm>
            <a:off x="5208588" y="3983038"/>
            <a:ext cx="146050" cy="169862"/>
          </a:xfrm>
          <a:prstGeom prst="rect">
            <a:avLst/>
          </a:prstGeom>
          <a:solidFill>
            <a:srgbClr val="FFFF99"/>
          </a:solidFill>
          <a:ln w="9525">
            <a:noFill/>
            <a:miter lim="800000"/>
            <a:headEnd/>
            <a:tailEnd/>
          </a:ln>
        </p:spPr>
        <p:txBody>
          <a:bodyPr/>
          <a:lstStyle/>
          <a:p>
            <a:endParaRPr lang="en-US"/>
          </a:p>
        </p:txBody>
      </p:sp>
      <p:sp>
        <p:nvSpPr>
          <p:cNvPr id="22614" name="Rectangle 86"/>
          <p:cNvSpPr>
            <a:spLocks noChangeArrowheads="1"/>
          </p:cNvSpPr>
          <p:nvPr/>
        </p:nvSpPr>
        <p:spPr bwMode="auto">
          <a:xfrm>
            <a:off x="5354638" y="3983038"/>
            <a:ext cx="136525" cy="169862"/>
          </a:xfrm>
          <a:prstGeom prst="rect">
            <a:avLst/>
          </a:prstGeom>
          <a:solidFill>
            <a:srgbClr val="FFFF99"/>
          </a:solidFill>
          <a:ln w="9525">
            <a:noFill/>
            <a:miter lim="800000"/>
            <a:headEnd/>
            <a:tailEnd/>
          </a:ln>
        </p:spPr>
        <p:txBody>
          <a:bodyPr/>
          <a:lstStyle/>
          <a:p>
            <a:endParaRPr lang="en-US"/>
          </a:p>
        </p:txBody>
      </p:sp>
      <p:sp>
        <p:nvSpPr>
          <p:cNvPr id="22615" name="Rectangle 87"/>
          <p:cNvSpPr>
            <a:spLocks noChangeArrowheads="1"/>
          </p:cNvSpPr>
          <p:nvPr/>
        </p:nvSpPr>
        <p:spPr bwMode="auto">
          <a:xfrm>
            <a:off x="5491163" y="3983038"/>
            <a:ext cx="133350" cy="169862"/>
          </a:xfrm>
          <a:prstGeom prst="rect">
            <a:avLst/>
          </a:prstGeom>
          <a:solidFill>
            <a:srgbClr val="FFFF99"/>
          </a:solidFill>
          <a:ln w="9525">
            <a:noFill/>
            <a:miter lim="800000"/>
            <a:headEnd/>
            <a:tailEnd/>
          </a:ln>
        </p:spPr>
        <p:txBody>
          <a:bodyPr/>
          <a:lstStyle/>
          <a:p>
            <a:endParaRPr lang="en-US"/>
          </a:p>
        </p:txBody>
      </p:sp>
      <p:sp>
        <p:nvSpPr>
          <p:cNvPr id="22616" name="Rectangle 88"/>
          <p:cNvSpPr>
            <a:spLocks noChangeArrowheads="1"/>
          </p:cNvSpPr>
          <p:nvPr/>
        </p:nvSpPr>
        <p:spPr bwMode="auto">
          <a:xfrm>
            <a:off x="5624513" y="3983038"/>
            <a:ext cx="147637" cy="169862"/>
          </a:xfrm>
          <a:prstGeom prst="rect">
            <a:avLst/>
          </a:prstGeom>
          <a:solidFill>
            <a:srgbClr val="FFFF99"/>
          </a:solidFill>
          <a:ln w="9525">
            <a:noFill/>
            <a:miter lim="800000"/>
            <a:headEnd/>
            <a:tailEnd/>
          </a:ln>
        </p:spPr>
        <p:txBody>
          <a:bodyPr/>
          <a:lstStyle/>
          <a:p>
            <a:endParaRPr lang="en-US"/>
          </a:p>
        </p:txBody>
      </p:sp>
      <p:sp>
        <p:nvSpPr>
          <p:cNvPr id="22617" name="Rectangle 89"/>
          <p:cNvSpPr>
            <a:spLocks noChangeArrowheads="1"/>
          </p:cNvSpPr>
          <p:nvPr/>
        </p:nvSpPr>
        <p:spPr bwMode="auto">
          <a:xfrm>
            <a:off x="5772150" y="3983038"/>
            <a:ext cx="134938" cy="169862"/>
          </a:xfrm>
          <a:prstGeom prst="rect">
            <a:avLst/>
          </a:prstGeom>
          <a:solidFill>
            <a:srgbClr val="FFFF99"/>
          </a:solidFill>
          <a:ln w="9525">
            <a:noFill/>
            <a:miter lim="800000"/>
            <a:headEnd/>
            <a:tailEnd/>
          </a:ln>
        </p:spPr>
        <p:txBody>
          <a:bodyPr/>
          <a:lstStyle/>
          <a:p>
            <a:endParaRPr lang="en-US"/>
          </a:p>
        </p:txBody>
      </p:sp>
      <p:sp>
        <p:nvSpPr>
          <p:cNvPr id="22618" name="Rectangle 90"/>
          <p:cNvSpPr>
            <a:spLocks noChangeArrowheads="1"/>
          </p:cNvSpPr>
          <p:nvPr/>
        </p:nvSpPr>
        <p:spPr bwMode="auto">
          <a:xfrm>
            <a:off x="5907088" y="3983038"/>
            <a:ext cx="146050" cy="169862"/>
          </a:xfrm>
          <a:prstGeom prst="rect">
            <a:avLst/>
          </a:prstGeom>
          <a:solidFill>
            <a:srgbClr val="FFFF99"/>
          </a:solidFill>
          <a:ln w="9525">
            <a:noFill/>
            <a:miter lim="800000"/>
            <a:headEnd/>
            <a:tailEnd/>
          </a:ln>
        </p:spPr>
        <p:txBody>
          <a:bodyPr/>
          <a:lstStyle/>
          <a:p>
            <a:endParaRPr lang="en-US"/>
          </a:p>
        </p:txBody>
      </p:sp>
      <p:sp>
        <p:nvSpPr>
          <p:cNvPr id="22619" name="Rectangle 91"/>
          <p:cNvSpPr>
            <a:spLocks noChangeArrowheads="1"/>
          </p:cNvSpPr>
          <p:nvPr/>
        </p:nvSpPr>
        <p:spPr bwMode="auto">
          <a:xfrm>
            <a:off x="6053138" y="3983038"/>
            <a:ext cx="136525" cy="169862"/>
          </a:xfrm>
          <a:prstGeom prst="rect">
            <a:avLst/>
          </a:prstGeom>
          <a:solidFill>
            <a:srgbClr val="FFFF99"/>
          </a:solidFill>
          <a:ln w="9525">
            <a:noFill/>
            <a:miter lim="800000"/>
            <a:headEnd/>
            <a:tailEnd/>
          </a:ln>
        </p:spPr>
        <p:txBody>
          <a:bodyPr/>
          <a:lstStyle/>
          <a:p>
            <a:endParaRPr lang="en-US"/>
          </a:p>
        </p:txBody>
      </p:sp>
      <p:sp>
        <p:nvSpPr>
          <p:cNvPr id="22620" name="Rectangle 92"/>
          <p:cNvSpPr>
            <a:spLocks noChangeArrowheads="1"/>
          </p:cNvSpPr>
          <p:nvPr/>
        </p:nvSpPr>
        <p:spPr bwMode="auto">
          <a:xfrm>
            <a:off x="6189663" y="3983038"/>
            <a:ext cx="146050" cy="169862"/>
          </a:xfrm>
          <a:prstGeom prst="rect">
            <a:avLst/>
          </a:prstGeom>
          <a:solidFill>
            <a:srgbClr val="FFFF99"/>
          </a:solidFill>
          <a:ln w="9525">
            <a:noFill/>
            <a:miter lim="800000"/>
            <a:headEnd/>
            <a:tailEnd/>
          </a:ln>
        </p:spPr>
        <p:txBody>
          <a:bodyPr/>
          <a:lstStyle/>
          <a:p>
            <a:endParaRPr lang="en-US"/>
          </a:p>
        </p:txBody>
      </p:sp>
      <p:sp>
        <p:nvSpPr>
          <p:cNvPr id="22621" name="Rectangle 93"/>
          <p:cNvSpPr>
            <a:spLocks noChangeArrowheads="1"/>
          </p:cNvSpPr>
          <p:nvPr/>
        </p:nvSpPr>
        <p:spPr bwMode="auto">
          <a:xfrm>
            <a:off x="6335713" y="3983038"/>
            <a:ext cx="134937" cy="169862"/>
          </a:xfrm>
          <a:prstGeom prst="rect">
            <a:avLst/>
          </a:prstGeom>
          <a:solidFill>
            <a:srgbClr val="FFFF99"/>
          </a:solidFill>
          <a:ln w="9525">
            <a:noFill/>
            <a:miter lim="800000"/>
            <a:headEnd/>
            <a:tailEnd/>
          </a:ln>
        </p:spPr>
        <p:txBody>
          <a:bodyPr/>
          <a:lstStyle/>
          <a:p>
            <a:endParaRPr lang="en-US"/>
          </a:p>
        </p:txBody>
      </p:sp>
      <p:sp>
        <p:nvSpPr>
          <p:cNvPr id="22622" name="Rectangle 94"/>
          <p:cNvSpPr>
            <a:spLocks noChangeArrowheads="1"/>
          </p:cNvSpPr>
          <p:nvPr/>
        </p:nvSpPr>
        <p:spPr bwMode="auto">
          <a:xfrm>
            <a:off x="6470650" y="3983038"/>
            <a:ext cx="146050" cy="169862"/>
          </a:xfrm>
          <a:prstGeom prst="rect">
            <a:avLst/>
          </a:prstGeom>
          <a:solidFill>
            <a:srgbClr val="FFFF99"/>
          </a:solidFill>
          <a:ln w="9525">
            <a:noFill/>
            <a:miter lim="800000"/>
            <a:headEnd/>
            <a:tailEnd/>
          </a:ln>
        </p:spPr>
        <p:txBody>
          <a:bodyPr/>
          <a:lstStyle/>
          <a:p>
            <a:endParaRPr lang="en-US"/>
          </a:p>
        </p:txBody>
      </p:sp>
      <p:sp>
        <p:nvSpPr>
          <p:cNvPr id="22623" name="Rectangle 95"/>
          <p:cNvSpPr>
            <a:spLocks noChangeArrowheads="1"/>
          </p:cNvSpPr>
          <p:nvPr/>
        </p:nvSpPr>
        <p:spPr bwMode="auto">
          <a:xfrm>
            <a:off x="6616700" y="3983038"/>
            <a:ext cx="134938" cy="169862"/>
          </a:xfrm>
          <a:prstGeom prst="rect">
            <a:avLst/>
          </a:prstGeom>
          <a:solidFill>
            <a:srgbClr val="FFFF99"/>
          </a:solidFill>
          <a:ln w="9525">
            <a:noFill/>
            <a:miter lim="800000"/>
            <a:headEnd/>
            <a:tailEnd/>
          </a:ln>
        </p:spPr>
        <p:txBody>
          <a:bodyPr/>
          <a:lstStyle/>
          <a:p>
            <a:endParaRPr lang="en-US"/>
          </a:p>
        </p:txBody>
      </p:sp>
      <p:sp>
        <p:nvSpPr>
          <p:cNvPr id="22624" name="Rectangle 96"/>
          <p:cNvSpPr>
            <a:spLocks noChangeArrowheads="1"/>
          </p:cNvSpPr>
          <p:nvPr/>
        </p:nvSpPr>
        <p:spPr bwMode="auto">
          <a:xfrm>
            <a:off x="6751638" y="3983038"/>
            <a:ext cx="146050" cy="169862"/>
          </a:xfrm>
          <a:prstGeom prst="rect">
            <a:avLst/>
          </a:prstGeom>
          <a:solidFill>
            <a:srgbClr val="FFFF99"/>
          </a:solidFill>
          <a:ln w="9525">
            <a:noFill/>
            <a:miter lim="800000"/>
            <a:headEnd/>
            <a:tailEnd/>
          </a:ln>
        </p:spPr>
        <p:txBody>
          <a:bodyPr/>
          <a:lstStyle/>
          <a:p>
            <a:endParaRPr lang="en-US"/>
          </a:p>
        </p:txBody>
      </p:sp>
      <p:sp>
        <p:nvSpPr>
          <p:cNvPr id="22625" name="Rectangle 97"/>
          <p:cNvSpPr>
            <a:spLocks noChangeArrowheads="1"/>
          </p:cNvSpPr>
          <p:nvPr/>
        </p:nvSpPr>
        <p:spPr bwMode="auto">
          <a:xfrm>
            <a:off x="6897688" y="3983038"/>
            <a:ext cx="136525" cy="169862"/>
          </a:xfrm>
          <a:prstGeom prst="rect">
            <a:avLst/>
          </a:prstGeom>
          <a:solidFill>
            <a:srgbClr val="FFFF99"/>
          </a:solidFill>
          <a:ln w="9525">
            <a:noFill/>
            <a:miter lim="800000"/>
            <a:headEnd/>
            <a:tailEnd/>
          </a:ln>
        </p:spPr>
        <p:txBody>
          <a:bodyPr/>
          <a:lstStyle/>
          <a:p>
            <a:endParaRPr lang="en-US"/>
          </a:p>
        </p:txBody>
      </p:sp>
      <p:sp>
        <p:nvSpPr>
          <p:cNvPr id="22626" name="Rectangle 98"/>
          <p:cNvSpPr>
            <a:spLocks noChangeArrowheads="1"/>
          </p:cNvSpPr>
          <p:nvPr/>
        </p:nvSpPr>
        <p:spPr bwMode="auto">
          <a:xfrm>
            <a:off x="7034213" y="3983038"/>
            <a:ext cx="146050" cy="169862"/>
          </a:xfrm>
          <a:prstGeom prst="rect">
            <a:avLst/>
          </a:prstGeom>
          <a:solidFill>
            <a:srgbClr val="FFFF99"/>
          </a:solidFill>
          <a:ln w="9525">
            <a:noFill/>
            <a:miter lim="800000"/>
            <a:headEnd/>
            <a:tailEnd/>
          </a:ln>
        </p:spPr>
        <p:txBody>
          <a:bodyPr/>
          <a:lstStyle/>
          <a:p>
            <a:endParaRPr lang="en-US"/>
          </a:p>
        </p:txBody>
      </p:sp>
      <p:sp>
        <p:nvSpPr>
          <p:cNvPr id="22627" name="Rectangle 99"/>
          <p:cNvSpPr>
            <a:spLocks noChangeArrowheads="1"/>
          </p:cNvSpPr>
          <p:nvPr/>
        </p:nvSpPr>
        <p:spPr bwMode="auto">
          <a:xfrm>
            <a:off x="7180263" y="3983038"/>
            <a:ext cx="134937" cy="169862"/>
          </a:xfrm>
          <a:prstGeom prst="rect">
            <a:avLst/>
          </a:prstGeom>
          <a:solidFill>
            <a:srgbClr val="FFFF99"/>
          </a:solidFill>
          <a:ln w="9525">
            <a:noFill/>
            <a:miter lim="800000"/>
            <a:headEnd/>
            <a:tailEnd/>
          </a:ln>
        </p:spPr>
        <p:txBody>
          <a:bodyPr/>
          <a:lstStyle/>
          <a:p>
            <a:endParaRPr lang="en-US"/>
          </a:p>
        </p:txBody>
      </p:sp>
      <p:sp>
        <p:nvSpPr>
          <p:cNvPr id="22628" name="Rectangle 100"/>
          <p:cNvSpPr>
            <a:spLocks noChangeArrowheads="1"/>
          </p:cNvSpPr>
          <p:nvPr/>
        </p:nvSpPr>
        <p:spPr bwMode="auto">
          <a:xfrm>
            <a:off x="7315200" y="3983038"/>
            <a:ext cx="146050" cy="169862"/>
          </a:xfrm>
          <a:prstGeom prst="rect">
            <a:avLst/>
          </a:prstGeom>
          <a:solidFill>
            <a:srgbClr val="FFFF99"/>
          </a:solidFill>
          <a:ln w="9525">
            <a:noFill/>
            <a:miter lim="800000"/>
            <a:headEnd/>
            <a:tailEnd/>
          </a:ln>
        </p:spPr>
        <p:txBody>
          <a:bodyPr/>
          <a:lstStyle/>
          <a:p>
            <a:endParaRPr lang="en-US"/>
          </a:p>
        </p:txBody>
      </p:sp>
      <p:sp>
        <p:nvSpPr>
          <p:cNvPr id="22629" name="Rectangle 101"/>
          <p:cNvSpPr>
            <a:spLocks noChangeArrowheads="1"/>
          </p:cNvSpPr>
          <p:nvPr/>
        </p:nvSpPr>
        <p:spPr bwMode="auto">
          <a:xfrm>
            <a:off x="7461250" y="3983038"/>
            <a:ext cx="134938" cy="169862"/>
          </a:xfrm>
          <a:prstGeom prst="rect">
            <a:avLst/>
          </a:prstGeom>
          <a:solidFill>
            <a:srgbClr val="FFFF99"/>
          </a:solidFill>
          <a:ln w="9525">
            <a:noFill/>
            <a:miter lim="800000"/>
            <a:headEnd/>
            <a:tailEnd/>
          </a:ln>
        </p:spPr>
        <p:txBody>
          <a:bodyPr/>
          <a:lstStyle/>
          <a:p>
            <a:endParaRPr lang="en-US"/>
          </a:p>
        </p:txBody>
      </p:sp>
      <p:sp>
        <p:nvSpPr>
          <p:cNvPr id="22630" name="Rectangle 102"/>
          <p:cNvSpPr>
            <a:spLocks noChangeArrowheads="1"/>
          </p:cNvSpPr>
          <p:nvPr/>
        </p:nvSpPr>
        <p:spPr bwMode="auto">
          <a:xfrm>
            <a:off x="7596188" y="3983038"/>
            <a:ext cx="146050" cy="169862"/>
          </a:xfrm>
          <a:prstGeom prst="rect">
            <a:avLst/>
          </a:prstGeom>
          <a:solidFill>
            <a:srgbClr val="FFFF99"/>
          </a:solidFill>
          <a:ln w="9525">
            <a:noFill/>
            <a:miter lim="800000"/>
            <a:headEnd/>
            <a:tailEnd/>
          </a:ln>
        </p:spPr>
        <p:txBody>
          <a:bodyPr/>
          <a:lstStyle/>
          <a:p>
            <a:endParaRPr lang="en-US"/>
          </a:p>
        </p:txBody>
      </p:sp>
      <p:sp>
        <p:nvSpPr>
          <p:cNvPr id="22631" name="Rectangle 103"/>
          <p:cNvSpPr>
            <a:spLocks noChangeArrowheads="1"/>
          </p:cNvSpPr>
          <p:nvPr/>
        </p:nvSpPr>
        <p:spPr bwMode="auto">
          <a:xfrm>
            <a:off x="7742238" y="3983038"/>
            <a:ext cx="136525" cy="169862"/>
          </a:xfrm>
          <a:prstGeom prst="rect">
            <a:avLst/>
          </a:prstGeom>
          <a:solidFill>
            <a:srgbClr val="FFFF99"/>
          </a:solidFill>
          <a:ln w="9525">
            <a:noFill/>
            <a:miter lim="800000"/>
            <a:headEnd/>
            <a:tailEnd/>
          </a:ln>
        </p:spPr>
        <p:txBody>
          <a:bodyPr/>
          <a:lstStyle/>
          <a:p>
            <a:endParaRPr lang="en-US"/>
          </a:p>
        </p:txBody>
      </p:sp>
      <p:sp>
        <p:nvSpPr>
          <p:cNvPr id="22632" name="Rectangle 104"/>
          <p:cNvSpPr>
            <a:spLocks noChangeArrowheads="1"/>
          </p:cNvSpPr>
          <p:nvPr/>
        </p:nvSpPr>
        <p:spPr bwMode="auto">
          <a:xfrm>
            <a:off x="7878763" y="3983038"/>
            <a:ext cx="146050" cy="169862"/>
          </a:xfrm>
          <a:prstGeom prst="rect">
            <a:avLst/>
          </a:prstGeom>
          <a:solidFill>
            <a:srgbClr val="FFFF99"/>
          </a:solidFill>
          <a:ln w="9525">
            <a:noFill/>
            <a:miter lim="800000"/>
            <a:headEnd/>
            <a:tailEnd/>
          </a:ln>
        </p:spPr>
        <p:txBody>
          <a:bodyPr/>
          <a:lstStyle/>
          <a:p>
            <a:endParaRPr lang="en-US"/>
          </a:p>
        </p:txBody>
      </p:sp>
      <p:sp>
        <p:nvSpPr>
          <p:cNvPr id="22633" name="Rectangle 105"/>
          <p:cNvSpPr>
            <a:spLocks noChangeArrowheads="1"/>
          </p:cNvSpPr>
          <p:nvPr/>
        </p:nvSpPr>
        <p:spPr bwMode="auto">
          <a:xfrm>
            <a:off x="8024813" y="3983038"/>
            <a:ext cx="134937" cy="169862"/>
          </a:xfrm>
          <a:prstGeom prst="rect">
            <a:avLst/>
          </a:prstGeom>
          <a:solidFill>
            <a:srgbClr val="FFFF99"/>
          </a:solidFill>
          <a:ln w="9525">
            <a:noFill/>
            <a:miter lim="800000"/>
            <a:headEnd/>
            <a:tailEnd/>
          </a:ln>
        </p:spPr>
        <p:txBody>
          <a:bodyPr/>
          <a:lstStyle/>
          <a:p>
            <a:endParaRPr lang="en-US"/>
          </a:p>
        </p:txBody>
      </p:sp>
      <p:sp>
        <p:nvSpPr>
          <p:cNvPr id="22634" name="Rectangle 106"/>
          <p:cNvSpPr>
            <a:spLocks noChangeArrowheads="1"/>
          </p:cNvSpPr>
          <p:nvPr/>
        </p:nvSpPr>
        <p:spPr bwMode="auto">
          <a:xfrm>
            <a:off x="8159750" y="3983038"/>
            <a:ext cx="146050" cy="169862"/>
          </a:xfrm>
          <a:prstGeom prst="rect">
            <a:avLst/>
          </a:prstGeom>
          <a:solidFill>
            <a:srgbClr val="FFFF99"/>
          </a:solidFill>
          <a:ln w="9525">
            <a:noFill/>
            <a:miter lim="800000"/>
            <a:headEnd/>
            <a:tailEnd/>
          </a:ln>
        </p:spPr>
        <p:txBody>
          <a:bodyPr/>
          <a:lstStyle/>
          <a:p>
            <a:endParaRPr lang="en-US"/>
          </a:p>
        </p:txBody>
      </p:sp>
      <p:sp>
        <p:nvSpPr>
          <p:cNvPr id="22635" name="Rectangle 107"/>
          <p:cNvSpPr>
            <a:spLocks noChangeArrowheads="1"/>
          </p:cNvSpPr>
          <p:nvPr/>
        </p:nvSpPr>
        <p:spPr bwMode="auto">
          <a:xfrm>
            <a:off x="8305800" y="3983038"/>
            <a:ext cx="134938" cy="169862"/>
          </a:xfrm>
          <a:prstGeom prst="rect">
            <a:avLst/>
          </a:prstGeom>
          <a:solidFill>
            <a:srgbClr val="FFFF99"/>
          </a:solidFill>
          <a:ln w="9525">
            <a:noFill/>
            <a:miter lim="800000"/>
            <a:headEnd/>
            <a:tailEnd/>
          </a:ln>
        </p:spPr>
        <p:txBody>
          <a:bodyPr/>
          <a:lstStyle/>
          <a:p>
            <a:endParaRPr lang="en-US"/>
          </a:p>
        </p:txBody>
      </p:sp>
      <p:sp>
        <p:nvSpPr>
          <p:cNvPr id="22636" name="Rectangle 108"/>
          <p:cNvSpPr>
            <a:spLocks noChangeArrowheads="1"/>
          </p:cNvSpPr>
          <p:nvPr/>
        </p:nvSpPr>
        <p:spPr bwMode="auto">
          <a:xfrm>
            <a:off x="8440738" y="3983038"/>
            <a:ext cx="149225" cy="169862"/>
          </a:xfrm>
          <a:prstGeom prst="rect">
            <a:avLst/>
          </a:prstGeom>
          <a:solidFill>
            <a:srgbClr val="FFFF99"/>
          </a:solidFill>
          <a:ln w="9525">
            <a:noFill/>
            <a:miter lim="800000"/>
            <a:headEnd/>
            <a:tailEnd/>
          </a:ln>
        </p:spPr>
        <p:txBody>
          <a:bodyPr/>
          <a:lstStyle/>
          <a:p>
            <a:endParaRPr lang="en-US"/>
          </a:p>
        </p:txBody>
      </p:sp>
      <p:sp>
        <p:nvSpPr>
          <p:cNvPr id="22637" name="Rectangle 109"/>
          <p:cNvSpPr>
            <a:spLocks noChangeArrowheads="1"/>
          </p:cNvSpPr>
          <p:nvPr/>
        </p:nvSpPr>
        <p:spPr bwMode="auto">
          <a:xfrm>
            <a:off x="8589963" y="3983038"/>
            <a:ext cx="133350" cy="169862"/>
          </a:xfrm>
          <a:prstGeom prst="rect">
            <a:avLst/>
          </a:prstGeom>
          <a:solidFill>
            <a:srgbClr val="FFFF99"/>
          </a:solidFill>
          <a:ln w="9525">
            <a:noFill/>
            <a:miter lim="800000"/>
            <a:headEnd/>
            <a:tailEnd/>
          </a:ln>
        </p:spPr>
        <p:txBody>
          <a:bodyPr/>
          <a:lstStyle/>
          <a:p>
            <a:endParaRPr lang="en-US"/>
          </a:p>
        </p:txBody>
      </p:sp>
      <p:sp>
        <p:nvSpPr>
          <p:cNvPr id="22638" name="Rectangle 110"/>
          <p:cNvSpPr>
            <a:spLocks noChangeArrowheads="1"/>
          </p:cNvSpPr>
          <p:nvPr/>
        </p:nvSpPr>
        <p:spPr bwMode="auto">
          <a:xfrm>
            <a:off x="8723313" y="3983038"/>
            <a:ext cx="84137" cy="169862"/>
          </a:xfrm>
          <a:prstGeom prst="rect">
            <a:avLst/>
          </a:prstGeom>
          <a:solidFill>
            <a:srgbClr val="FFFF99"/>
          </a:solidFill>
          <a:ln w="9525">
            <a:noFill/>
            <a:miter lim="800000"/>
            <a:headEnd/>
            <a:tailEnd/>
          </a:ln>
        </p:spPr>
        <p:txBody>
          <a:bodyPr/>
          <a:lstStyle/>
          <a:p>
            <a:endParaRPr lang="en-US"/>
          </a:p>
        </p:txBody>
      </p:sp>
      <p:sp>
        <p:nvSpPr>
          <p:cNvPr id="22639" name="Rectangle 111"/>
          <p:cNvSpPr>
            <a:spLocks noChangeArrowheads="1"/>
          </p:cNvSpPr>
          <p:nvPr/>
        </p:nvSpPr>
        <p:spPr bwMode="auto">
          <a:xfrm>
            <a:off x="1922463" y="3916363"/>
            <a:ext cx="146050" cy="57150"/>
          </a:xfrm>
          <a:prstGeom prst="rect">
            <a:avLst/>
          </a:prstGeom>
          <a:solidFill>
            <a:srgbClr val="FFFF99"/>
          </a:solidFill>
          <a:ln w="9525">
            <a:noFill/>
            <a:miter lim="800000"/>
            <a:headEnd/>
            <a:tailEnd/>
          </a:ln>
        </p:spPr>
        <p:txBody>
          <a:bodyPr/>
          <a:lstStyle/>
          <a:p>
            <a:endParaRPr lang="en-US"/>
          </a:p>
        </p:txBody>
      </p:sp>
      <p:sp>
        <p:nvSpPr>
          <p:cNvPr id="22640" name="Rectangle 112"/>
          <p:cNvSpPr>
            <a:spLocks noChangeArrowheads="1"/>
          </p:cNvSpPr>
          <p:nvPr/>
        </p:nvSpPr>
        <p:spPr bwMode="auto">
          <a:xfrm>
            <a:off x="2068513" y="3927475"/>
            <a:ext cx="133350" cy="46038"/>
          </a:xfrm>
          <a:prstGeom prst="rect">
            <a:avLst/>
          </a:prstGeom>
          <a:solidFill>
            <a:srgbClr val="FFFF99"/>
          </a:solidFill>
          <a:ln w="9525">
            <a:noFill/>
            <a:miter lim="800000"/>
            <a:headEnd/>
            <a:tailEnd/>
          </a:ln>
        </p:spPr>
        <p:txBody>
          <a:bodyPr/>
          <a:lstStyle/>
          <a:p>
            <a:endParaRPr lang="en-US"/>
          </a:p>
        </p:txBody>
      </p:sp>
      <p:sp>
        <p:nvSpPr>
          <p:cNvPr id="22641" name="Rectangle 113"/>
          <p:cNvSpPr>
            <a:spLocks noChangeArrowheads="1"/>
          </p:cNvSpPr>
          <p:nvPr/>
        </p:nvSpPr>
        <p:spPr bwMode="auto">
          <a:xfrm>
            <a:off x="2201863" y="3927475"/>
            <a:ext cx="147637" cy="57150"/>
          </a:xfrm>
          <a:prstGeom prst="rect">
            <a:avLst/>
          </a:prstGeom>
          <a:solidFill>
            <a:srgbClr val="FFFF99"/>
          </a:solidFill>
          <a:ln w="9525">
            <a:noFill/>
            <a:miter lim="800000"/>
            <a:headEnd/>
            <a:tailEnd/>
          </a:ln>
        </p:spPr>
        <p:txBody>
          <a:bodyPr/>
          <a:lstStyle/>
          <a:p>
            <a:endParaRPr lang="en-US"/>
          </a:p>
        </p:txBody>
      </p:sp>
      <p:sp>
        <p:nvSpPr>
          <p:cNvPr id="22642" name="Rectangle 114"/>
          <p:cNvSpPr>
            <a:spLocks noChangeArrowheads="1"/>
          </p:cNvSpPr>
          <p:nvPr/>
        </p:nvSpPr>
        <p:spPr bwMode="auto">
          <a:xfrm>
            <a:off x="2259013" y="3870325"/>
            <a:ext cx="133350" cy="57150"/>
          </a:xfrm>
          <a:prstGeom prst="rect">
            <a:avLst/>
          </a:prstGeom>
          <a:solidFill>
            <a:srgbClr val="FFFF99"/>
          </a:solidFill>
          <a:ln w="9525">
            <a:noFill/>
            <a:miter lim="800000"/>
            <a:headEnd/>
            <a:tailEnd/>
          </a:ln>
        </p:spPr>
        <p:txBody>
          <a:bodyPr/>
          <a:lstStyle/>
          <a:p>
            <a:endParaRPr lang="en-US"/>
          </a:p>
        </p:txBody>
      </p:sp>
      <p:sp>
        <p:nvSpPr>
          <p:cNvPr id="22643" name="Rectangle 115"/>
          <p:cNvSpPr>
            <a:spLocks noChangeArrowheads="1"/>
          </p:cNvSpPr>
          <p:nvPr/>
        </p:nvSpPr>
        <p:spPr bwMode="auto">
          <a:xfrm>
            <a:off x="2392363" y="3870325"/>
            <a:ext cx="146050" cy="57150"/>
          </a:xfrm>
          <a:prstGeom prst="rect">
            <a:avLst/>
          </a:prstGeom>
          <a:solidFill>
            <a:srgbClr val="FFFF99"/>
          </a:solidFill>
          <a:ln w="9525">
            <a:noFill/>
            <a:miter lim="800000"/>
            <a:headEnd/>
            <a:tailEnd/>
          </a:ln>
        </p:spPr>
        <p:txBody>
          <a:bodyPr/>
          <a:lstStyle/>
          <a:p>
            <a:endParaRPr lang="en-US"/>
          </a:p>
        </p:txBody>
      </p:sp>
      <p:sp>
        <p:nvSpPr>
          <p:cNvPr id="22644" name="Rectangle 116"/>
          <p:cNvSpPr>
            <a:spLocks noChangeArrowheads="1"/>
          </p:cNvSpPr>
          <p:nvPr/>
        </p:nvSpPr>
        <p:spPr bwMode="auto">
          <a:xfrm>
            <a:off x="2538413" y="3881438"/>
            <a:ext cx="134937" cy="46037"/>
          </a:xfrm>
          <a:prstGeom prst="rect">
            <a:avLst/>
          </a:prstGeom>
          <a:solidFill>
            <a:srgbClr val="FFFF99"/>
          </a:solidFill>
          <a:ln w="9525">
            <a:noFill/>
            <a:miter lim="800000"/>
            <a:headEnd/>
            <a:tailEnd/>
          </a:ln>
        </p:spPr>
        <p:txBody>
          <a:bodyPr/>
          <a:lstStyle/>
          <a:p>
            <a:endParaRPr lang="en-US"/>
          </a:p>
        </p:txBody>
      </p:sp>
      <p:sp>
        <p:nvSpPr>
          <p:cNvPr id="22645" name="Rectangle 117"/>
          <p:cNvSpPr>
            <a:spLocks noChangeArrowheads="1"/>
          </p:cNvSpPr>
          <p:nvPr/>
        </p:nvSpPr>
        <p:spPr bwMode="auto">
          <a:xfrm>
            <a:off x="2673350" y="3881438"/>
            <a:ext cx="146050" cy="57150"/>
          </a:xfrm>
          <a:prstGeom prst="rect">
            <a:avLst/>
          </a:prstGeom>
          <a:solidFill>
            <a:srgbClr val="FFFF99"/>
          </a:solidFill>
          <a:ln w="9525">
            <a:noFill/>
            <a:miter lim="800000"/>
            <a:headEnd/>
            <a:tailEnd/>
          </a:ln>
        </p:spPr>
        <p:txBody>
          <a:bodyPr/>
          <a:lstStyle/>
          <a:p>
            <a:endParaRPr lang="en-US"/>
          </a:p>
        </p:txBody>
      </p:sp>
      <p:sp>
        <p:nvSpPr>
          <p:cNvPr id="22646" name="Rectangle 118"/>
          <p:cNvSpPr>
            <a:spLocks noChangeArrowheads="1"/>
          </p:cNvSpPr>
          <p:nvPr/>
        </p:nvSpPr>
        <p:spPr bwMode="auto">
          <a:xfrm>
            <a:off x="2819400" y="3881438"/>
            <a:ext cx="138113" cy="57150"/>
          </a:xfrm>
          <a:prstGeom prst="rect">
            <a:avLst/>
          </a:prstGeom>
          <a:solidFill>
            <a:srgbClr val="FFFF99"/>
          </a:solidFill>
          <a:ln w="9525">
            <a:noFill/>
            <a:miter lim="800000"/>
            <a:headEnd/>
            <a:tailEnd/>
          </a:ln>
        </p:spPr>
        <p:txBody>
          <a:bodyPr/>
          <a:lstStyle/>
          <a:p>
            <a:endParaRPr lang="en-US"/>
          </a:p>
        </p:txBody>
      </p:sp>
      <p:sp>
        <p:nvSpPr>
          <p:cNvPr id="22647" name="Rectangle 119"/>
          <p:cNvSpPr>
            <a:spLocks noChangeArrowheads="1"/>
          </p:cNvSpPr>
          <p:nvPr/>
        </p:nvSpPr>
        <p:spPr bwMode="auto">
          <a:xfrm>
            <a:off x="2957513" y="3894138"/>
            <a:ext cx="146050" cy="44450"/>
          </a:xfrm>
          <a:prstGeom prst="rect">
            <a:avLst/>
          </a:prstGeom>
          <a:solidFill>
            <a:srgbClr val="FFFF99"/>
          </a:solidFill>
          <a:ln w="9525">
            <a:noFill/>
            <a:miter lim="800000"/>
            <a:headEnd/>
            <a:tailEnd/>
          </a:ln>
        </p:spPr>
        <p:txBody>
          <a:bodyPr/>
          <a:lstStyle/>
          <a:p>
            <a:endParaRPr lang="en-US"/>
          </a:p>
        </p:txBody>
      </p:sp>
      <p:sp>
        <p:nvSpPr>
          <p:cNvPr id="22648" name="Rectangle 120"/>
          <p:cNvSpPr>
            <a:spLocks noChangeArrowheads="1"/>
          </p:cNvSpPr>
          <p:nvPr/>
        </p:nvSpPr>
        <p:spPr bwMode="auto">
          <a:xfrm>
            <a:off x="3103563" y="3894138"/>
            <a:ext cx="133350" cy="55562"/>
          </a:xfrm>
          <a:prstGeom prst="rect">
            <a:avLst/>
          </a:prstGeom>
          <a:solidFill>
            <a:srgbClr val="FFFF99"/>
          </a:solidFill>
          <a:ln w="9525">
            <a:noFill/>
            <a:miter lim="800000"/>
            <a:headEnd/>
            <a:tailEnd/>
          </a:ln>
        </p:spPr>
        <p:txBody>
          <a:bodyPr/>
          <a:lstStyle/>
          <a:p>
            <a:endParaRPr lang="en-US"/>
          </a:p>
        </p:txBody>
      </p:sp>
      <p:sp>
        <p:nvSpPr>
          <p:cNvPr id="22649" name="Rectangle 121"/>
          <p:cNvSpPr>
            <a:spLocks noChangeArrowheads="1"/>
          </p:cNvSpPr>
          <p:nvPr/>
        </p:nvSpPr>
        <p:spPr bwMode="auto">
          <a:xfrm>
            <a:off x="3236913" y="3894138"/>
            <a:ext cx="146050" cy="55562"/>
          </a:xfrm>
          <a:prstGeom prst="rect">
            <a:avLst/>
          </a:prstGeom>
          <a:solidFill>
            <a:srgbClr val="FFFF99"/>
          </a:solidFill>
          <a:ln w="9525">
            <a:noFill/>
            <a:miter lim="800000"/>
            <a:headEnd/>
            <a:tailEnd/>
          </a:ln>
        </p:spPr>
        <p:txBody>
          <a:bodyPr/>
          <a:lstStyle/>
          <a:p>
            <a:endParaRPr lang="en-US"/>
          </a:p>
        </p:txBody>
      </p:sp>
      <p:sp>
        <p:nvSpPr>
          <p:cNvPr id="22650" name="Rectangle 122"/>
          <p:cNvSpPr>
            <a:spLocks noChangeArrowheads="1"/>
          </p:cNvSpPr>
          <p:nvPr/>
        </p:nvSpPr>
        <p:spPr bwMode="auto">
          <a:xfrm>
            <a:off x="3382963" y="3905250"/>
            <a:ext cx="134937" cy="44450"/>
          </a:xfrm>
          <a:prstGeom prst="rect">
            <a:avLst/>
          </a:prstGeom>
          <a:solidFill>
            <a:srgbClr val="FFFF99"/>
          </a:solidFill>
          <a:ln w="9525">
            <a:noFill/>
            <a:miter lim="800000"/>
            <a:headEnd/>
            <a:tailEnd/>
          </a:ln>
        </p:spPr>
        <p:txBody>
          <a:bodyPr/>
          <a:lstStyle/>
          <a:p>
            <a:endParaRPr lang="en-US"/>
          </a:p>
        </p:txBody>
      </p:sp>
      <p:sp>
        <p:nvSpPr>
          <p:cNvPr id="22651" name="Rectangle 123"/>
          <p:cNvSpPr>
            <a:spLocks noChangeArrowheads="1"/>
          </p:cNvSpPr>
          <p:nvPr/>
        </p:nvSpPr>
        <p:spPr bwMode="auto">
          <a:xfrm>
            <a:off x="3517900" y="3905250"/>
            <a:ext cx="147638" cy="44450"/>
          </a:xfrm>
          <a:prstGeom prst="rect">
            <a:avLst/>
          </a:prstGeom>
          <a:solidFill>
            <a:srgbClr val="FFFF99"/>
          </a:solidFill>
          <a:ln w="9525">
            <a:noFill/>
            <a:miter lim="800000"/>
            <a:headEnd/>
            <a:tailEnd/>
          </a:ln>
        </p:spPr>
        <p:txBody>
          <a:bodyPr/>
          <a:lstStyle/>
          <a:p>
            <a:endParaRPr lang="en-US"/>
          </a:p>
        </p:txBody>
      </p:sp>
      <p:sp>
        <p:nvSpPr>
          <p:cNvPr id="22652" name="Rectangle 124"/>
          <p:cNvSpPr>
            <a:spLocks noChangeArrowheads="1"/>
          </p:cNvSpPr>
          <p:nvPr/>
        </p:nvSpPr>
        <p:spPr bwMode="auto">
          <a:xfrm>
            <a:off x="3665538" y="3905250"/>
            <a:ext cx="136525" cy="55563"/>
          </a:xfrm>
          <a:prstGeom prst="rect">
            <a:avLst/>
          </a:prstGeom>
          <a:solidFill>
            <a:srgbClr val="FFFF99"/>
          </a:solidFill>
          <a:ln w="9525">
            <a:noFill/>
            <a:miter lim="800000"/>
            <a:headEnd/>
            <a:tailEnd/>
          </a:ln>
        </p:spPr>
        <p:txBody>
          <a:bodyPr/>
          <a:lstStyle/>
          <a:p>
            <a:endParaRPr lang="en-US"/>
          </a:p>
        </p:txBody>
      </p:sp>
      <p:sp>
        <p:nvSpPr>
          <p:cNvPr id="22653" name="Rectangle 125"/>
          <p:cNvSpPr>
            <a:spLocks noChangeArrowheads="1"/>
          </p:cNvSpPr>
          <p:nvPr/>
        </p:nvSpPr>
        <p:spPr bwMode="auto">
          <a:xfrm>
            <a:off x="3802063" y="3905250"/>
            <a:ext cx="146050" cy="55563"/>
          </a:xfrm>
          <a:prstGeom prst="rect">
            <a:avLst/>
          </a:prstGeom>
          <a:solidFill>
            <a:srgbClr val="FFFF99"/>
          </a:solidFill>
          <a:ln w="9525">
            <a:noFill/>
            <a:miter lim="800000"/>
            <a:headEnd/>
            <a:tailEnd/>
          </a:ln>
        </p:spPr>
        <p:txBody>
          <a:bodyPr/>
          <a:lstStyle/>
          <a:p>
            <a:endParaRPr lang="en-US"/>
          </a:p>
        </p:txBody>
      </p:sp>
      <p:sp>
        <p:nvSpPr>
          <p:cNvPr id="22654" name="Rectangle 126"/>
          <p:cNvSpPr>
            <a:spLocks noChangeArrowheads="1"/>
          </p:cNvSpPr>
          <p:nvPr/>
        </p:nvSpPr>
        <p:spPr bwMode="auto">
          <a:xfrm>
            <a:off x="3948113" y="3916363"/>
            <a:ext cx="133350" cy="44450"/>
          </a:xfrm>
          <a:prstGeom prst="rect">
            <a:avLst/>
          </a:prstGeom>
          <a:solidFill>
            <a:srgbClr val="FFFF99"/>
          </a:solidFill>
          <a:ln w="9525">
            <a:noFill/>
            <a:miter lim="800000"/>
            <a:headEnd/>
            <a:tailEnd/>
          </a:ln>
        </p:spPr>
        <p:txBody>
          <a:bodyPr/>
          <a:lstStyle/>
          <a:p>
            <a:endParaRPr lang="en-US"/>
          </a:p>
        </p:txBody>
      </p:sp>
      <p:sp>
        <p:nvSpPr>
          <p:cNvPr id="22655" name="Rectangle 127"/>
          <p:cNvSpPr>
            <a:spLocks noChangeArrowheads="1"/>
          </p:cNvSpPr>
          <p:nvPr/>
        </p:nvSpPr>
        <p:spPr bwMode="auto">
          <a:xfrm>
            <a:off x="4081463" y="3916363"/>
            <a:ext cx="146050" cy="55562"/>
          </a:xfrm>
          <a:prstGeom prst="rect">
            <a:avLst/>
          </a:prstGeom>
          <a:solidFill>
            <a:srgbClr val="FFFF99"/>
          </a:solidFill>
          <a:ln w="9525">
            <a:noFill/>
            <a:miter lim="800000"/>
            <a:headEnd/>
            <a:tailEnd/>
          </a:ln>
        </p:spPr>
        <p:txBody>
          <a:bodyPr/>
          <a:lstStyle/>
          <a:p>
            <a:endParaRPr lang="en-US"/>
          </a:p>
        </p:txBody>
      </p:sp>
      <p:sp>
        <p:nvSpPr>
          <p:cNvPr id="22656" name="Rectangle 128"/>
          <p:cNvSpPr>
            <a:spLocks noChangeArrowheads="1"/>
          </p:cNvSpPr>
          <p:nvPr/>
        </p:nvSpPr>
        <p:spPr bwMode="auto">
          <a:xfrm>
            <a:off x="4227513" y="3916363"/>
            <a:ext cx="136525" cy="55562"/>
          </a:xfrm>
          <a:prstGeom prst="rect">
            <a:avLst/>
          </a:prstGeom>
          <a:solidFill>
            <a:srgbClr val="FFFF99"/>
          </a:solidFill>
          <a:ln w="9525">
            <a:noFill/>
            <a:miter lim="800000"/>
            <a:headEnd/>
            <a:tailEnd/>
          </a:ln>
        </p:spPr>
        <p:txBody>
          <a:bodyPr/>
          <a:lstStyle/>
          <a:p>
            <a:endParaRPr lang="en-US"/>
          </a:p>
        </p:txBody>
      </p:sp>
      <p:sp>
        <p:nvSpPr>
          <p:cNvPr id="22657" name="Rectangle 129"/>
          <p:cNvSpPr>
            <a:spLocks noChangeArrowheads="1"/>
          </p:cNvSpPr>
          <p:nvPr/>
        </p:nvSpPr>
        <p:spPr bwMode="auto">
          <a:xfrm>
            <a:off x="4364038" y="3927475"/>
            <a:ext cx="146050" cy="44450"/>
          </a:xfrm>
          <a:prstGeom prst="rect">
            <a:avLst/>
          </a:prstGeom>
          <a:solidFill>
            <a:srgbClr val="FFFF99"/>
          </a:solidFill>
          <a:ln w="9525">
            <a:noFill/>
            <a:miter lim="800000"/>
            <a:headEnd/>
            <a:tailEnd/>
          </a:ln>
        </p:spPr>
        <p:txBody>
          <a:bodyPr/>
          <a:lstStyle/>
          <a:p>
            <a:endParaRPr lang="en-US"/>
          </a:p>
        </p:txBody>
      </p:sp>
      <p:sp>
        <p:nvSpPr>
          <p:cNvPr id="22658" name="Rectangle 130"/>
          <p:cNvSpPr>
            <a:spLocks noChangeArrowheads="1"/>
          </p:cNvSpPr>
          <p:nvPr/>
        </p:nvSpPr>
        <p:spPr bwMode="auto">
          <a:xfrm>
            <a:off x="4510088" y="3927475"/>
            <a:ext cx="136525" cy="44450"/>
          </a:xfrm>
          <a:prstGeom prst="rect">
            <a:avLst/>
          </a:prstGeom>
          <a:solidFill>
            <a:srgbClr val="FFFF99"/>
          </a:solidFill>
          <a:ln w="9525">
            <a:noFill/>
            <a:miter lim="800000"/>
            <a:headEnd/>
            <a:tailEnd/>
          </a:ln>
        </p:spPr>
        <p:txBody>
          <a:bodyPr/>
          <a:lstStyle/>
          <a:p>
            <a:endParaRPr lang="en-US"/>
          </a:p>
        </p:txBody>
      </p:sp>
      <p:sp>
        <p:nvSpPr>
          <p:cNvPr id="22659" name="Rectangle 131"/>
          <p:cNvSpPr>
            <a:spLocks noChangeArrowheads="1"/>
          </p:cNvSpPr>
          <p:nvPr/>
        </p:nvSpPr>
        <p:spPr bwMode="auto">
          <a:xfrm>
            <a:off x="4646613" y="3927475"/>
            <a:ext cx="133350" cy="55563"/>
          </a:xfrm>
          <a:prstGeom prst="rect">
            <a:avLst/>
          </a:prstGeom>
          <a:solidFill>
            <a:srgbClr val="FFFF99"/>
          </a:solidFill>
          <a:ln w="9525">
            <a:noFill/>
            <a:miter lim="800000"/>
            <a:headEnd/>
            <a:tailEnd/>
          </a:ln>
        </p:spPr>
        <p:txBody>
          <a:bodyPr/>
          <a:lstStyle/>
          <a:p>
            <a:endParaRPr lang="en-US"/>
          </a:p>
        </p:txBody>
      </p:sp>
      <p:sp>
        <p:nvSpPr>
          <p:cNvPr id="22660" name="Rectangle 132"/>
          <p:cNvSpPr>
            <a:spLocks noChangeArrowheads="1"/>
          </p:cNvSpPr>
          <p:nvPr/>
        </p:nvSpPr>
        <p:spPr bwMode="auto">
          <a:xfrm>
            <a:off x="4779963" y="3927475"/>
            <a:ext cx="146050" cy="55563"/>
          </a:xfrm>
          <a:prstGeom prst="rect">
            <a:avLst/>
          </a:prstGeom>
          <a:solidFill>
            <a:srgbClr val="FFFF99"/>
          </a:solidFill>
          <a:ln w="9525">
            <a:noFill/>
            <a:miter lim="800000"/>
            <a:headEnd/>
            <a:tailEnd/>
          </a:ln>
        </p:spPr>
        <p:txBody>
          <a:bodyPr/>
          <a:lstStyle/>
          <a:p>
            <a:endParaRPr lang="en-US"/>
          </a:p>
        </p:txBody>
      </p:sp>
      <p:sp>
        <p:nvSpPr>
          <p:cNvPr id="22661" name="Rectangle 133"/>
          <p:cNvSpPr>
            <a:spLocks noChangeArrowheads="1"/>
          </p:cNvSpPr>
          <p:nvPr/>
        </p:nvSpPr>
        <p:spPr bwMode="auto">
          <a:xfrm>
            <a:off x="4926013" y="3927475"/>
            <a:ext cx="134937" cy="55563"/>
          </a:xfrm>
          <a:prstGeom prst="rect">
            <a:avLst/>
          </a:prstGeom>
          <a:solidFill>
            <a:srgbClr val="FFFF99"/>
          </a:solidFill>
          <a:ln w="9525">
            <a:noFill/>
            <a:miter lim="800000"/>
            <a:headEnd/>
            <a:tailEnd/>
          </a:ln>
        </p:spPr>
        <p:txBody>
          <a:bodyPr/>
          <a:lstStyle/>
          <a:p>
            <a:endParaRPr lang="en-US"/>
          </a:p>
        </p:txBody>
      </p:sp>
      <p:sp>
        <p:nvSpPr>
          <p:cNvPr id="22662" name="Rectangle 134"/>
          <p:cNvSpPr>
            <a:spLocks noChangeArrowheads="1"/>
          </p:cNvSpPr>
          <p:nvPr/>
        </p:nvSpPr>
        <p:spPr bwMode="auto">
          <a:xfrm>
            <a:off x="5060950" y="3927475"/>
            <a:ext cx="147638" cy="55563"/>
          </a:xfrm>
          <a:prstGeom prst="rect">
            <a:avLst/>
          </a:prstGeom>
          <a:solidFill>
            <a:srgbClr val="FFFF99"/>
          </a:solidFill>
          <a:ln w="9525">
            <a:noFill/>
            <a:miter lim="800000"/>
            <a:headEnd/>
            <a:tailEnd/>
          </a:ln>
        </p:spPr>
        <p:txBody>
          <a:bodyPr/>
          <a:lstStyle/>
          <a:p>
            <a:endParaRPr lang="en-US"/>
          </a:p>
        </p:txBody>
      </p:sp>
      <p:sp>
        <p:nvSpPr>
          <p:cNvPr id="22663" name="Rectangle 135"/>
          <p:cNvSpPr>
            <a:spLocks noChangeArrowheads="1"/>
          </p:cNvSpPr>
          <p:nvPr/>
        </p:nvSpPr>
        <p:spPr bwMode="auto">
          <a:xfrm>
            <a:off x="5208588" y="3927475"/>
            <a:ext cx="146050" cy="55563"/>
          </a:xfrm>
          <a:prstGeom prst="rect">
            <a:avLst/>
          </a:prstGeom>
          <a:solidFill>
            <a:srgbClr val="FFFF99"/>
          </a:solidFill>
          <a:ln w="9525">
            <a:noFill/>
            <a:miter lim="800000"/>
            <a:headEnd/>
            <a:tailEnd/>
          </a:ln>
        </p:spPr>
        <p:txBody>
          <a:bodyPr/>
          <a:lstStyle/>
          <a:p>
            <a:endParaRPr lang="en-US"/>
          </a:p>
        </p:txBody>
      </p:sp>
      <p:sp>
        <p:nvSpPr>
          <p:cNvPr id="22664" name="Rectangle 136"/>
          <p:cNvSpPr>
            <a:spLocks noChangeArrowheads="1"/>
          </p:cNvSpPr>
          <p:nvPr/>
        </p:nvSpPr>
        <p:spPr bwMode="auto">
          <a:xfrm>
            <a:off x="5354638" y="3927475"/>
            <a:ext cx="136525" cy="55563"/>
          </a:xfrm>
          <a:prstGeom prst="rect">
            <a:avLst/>
          </a:prstGeom>
          <a:solidFill>
            <a:srgbClr val="FFFF99"/>
          </a:solidFill>
          <a:ln w="9525">
            <a:noFill/>
            <a:miter lim="800000"/>
            <a:headEnd/>
            <a:tailEnd/>
          </a:ln>
        </p:spPr>
        <p:txBody>
          <a:bodyPr/>
          <a:lstStyle/>
          <a:p>
            <a:endParaRPr lang="en-US"/>
          </a:p>
        </p:txBody>
      </p:sp>
      <p:sp>
        <p:nvSpPr>
          <p:cNvPr id="22665" name="Rectangle 137"/>
          <p:cNvSpPr>
            <a:spLocks noChangeArrowheads="1"/>
          </p:cNvSpPr>
          <p:nvPr/>
        </p:nvSpPr>
        <p:spPr bwMode="auto">
          <a:xfrm>
            <a:off x="5491163" y="3927475"/>
            <a:ext cx="133350" cy="55563"/>
          </a:xfrm>
          <a:prstGeom prst="rect">
            <a:avLst/>
          </a:prstGeom>
          <a:solidFill>
            <a:srgbClr val="FFFF99"/>
          </a:solidFill>
          <a:ln w="9525">
            <a:noFill/>
            <a:miter lim="800000"/>
            <a:headEnd/>
            <a:tailEnd/>
          </a:ln>
        </p:spPr>
        <p:txBody>
          <a:bodyPr/>
          <a:lstStyle/>
          <a:p>
            <a:endParaRPr lang="en-US"/>
          </a:p>
        </p:txBody>
      </p:sp>
      <p:sp>
        <p:nvSpPr>
          <p:cNvPr id="22666" name="Rectangle 138"/>
          <p:cNvSpPr>
            <a:spLocks noChangeArrowheads="1"/>
          </p:cNvSpPr>
          <p:nvPr/>
        </p:nvSpPr>
        <p:spPr bwMode="auto">
          <a:xfrm>
            <a:off x="5624513" y="3927475"/>
            <a:ext cx="147637" cy="55563"/>
          </a:xfrm>
          <a:prstGeom prst="rect">
            <a:avLst/>
          </a:prstGeom>
          <a:solidFill>
            <a:srgbClr val="FFFF99"/>
          </a:solidFill>
          <a:ln w="9525">
            <a:noFill/>
            <a:miter lim="800000"/>
            <a:headEnd/>
            <a:tailEnd/>
          </a:ln>
        </p:spPr>
        <p:txBody>
          <a:bodyPr/>
          <a:lstStyle/>
          <a:p>
            <a:endParaRPr lang="en-US"/>
          </a:p>
        </p:txBody>
      </p:sp>
      <p:sp>
        <p:nvSpPr>
          <p:cNvPr id="22667" name="Rectangle 139"/>
          <p:cNvSpPr>
            <a:spLocks noChangeArrowheads="1"/>
          </p:cNvSpPr>
          <p:nvPr/>
        </p:nvSpPr>
        <p:spPr bwMode="auto">
          <a:xfrm>
            <a:off x="5772150" y="3927475"/>
            <a:ext cx="134938" cy="55563"/>
          </a:xfrm>
          <a:prstGeom prst="rect">
            <a:avLst/>
          </a:prstGeom>
          <a:solidFill>
            <a:srgbClr val="FFFF99"/>
          </a:solidFill>
          <a:ln w="9525">
            <a:noFill/>
            <a:miter lim="800000"/>
            <a:headEnd/>
            <a:tailEnd/>
          </a:ln>
        </p:spPr>
        <p:txBody>
          <a:bodyPr/>
          <a:lstStyle/>
          <a:p>
            <a:endParaRPr lang="en-US"/>
          </a:p>
        </p:txBody>
      </p:sp>
      <p:sp>
        <p:nvSpPr>
          <p:cNvPr id="22668" name="Rectangle 140"/>
          <p:cNvSpPr>
            <a:spLocks noChangeArrowheads="1"/>
          </p:cNvSpPr>
          <p:nvPr/>
        </p:nvSpPr>
        <p:spPr bwMode="auto">
          <a:xfrm>
            <a:off x="5907088" y="3927475"/>
            <a:ext cx="146050" cy="55563"/>
          </a:xfrm>
          <a:prstGeom prst="rect">
            <a:avLst/>
          </a:prstGeom>
          <a:solidFill>
            <a:srgbClr val="FFFF99"/>
          </a:solidFill>
          <a:ln w="9525">
            <a:noFill/>
            <a:miter lim="800000"/>
            <a:headEnd/>
            <a:tailEnd/>
          </a:ln>
        </p:spPr>
        <p:txBody>
          <a:bodyPr/>
          <a:lstStyle/>
          <a:p>
            <a:endParaRPr lang="en-US"/>
          </a:p>
        </p:txBody>
      </p:sp>
      <p:sp>
        <p:nvSpPr>
          <p:cNvPr id="22669" name="Rectangle 141"/>
          <p:cNvSpPr>
            <a:spLocks noChangeArrowheads="1"/>
          </p:cNvSpPr>
          <p:nvPr/>
        </p:nvSpPr>
        <p:spPr bwMode="auto">
          <a:xfrm>
            <a:off x="6053138" y="3927475"/>
            <a:ext cx="136525" cy="55563"/>
          </a:xfrm>
          <a:prstGeom prst="rect">
            <a:avLst/>
          </a:prstGeom>
          <a:solidFill>
            <a:srgbClr val="FFFF99"/>
          </a:solidFill>
          <a:ln w="9525">
            <a:noFill/>
            <a:miter lim="800000"/>
            <a:headEnd/>
            <a:tailEnd/>
          </a:ln>
        </p:spPr>
        <p:txBody>
          <a:bodyPr/>
          <a:lstStyle/>
          <a:p>
            <a:endParaRPr lang="en-US"/>
          </a:p>
        </p:txBody>
      </p:sp>
      <p:sp>
        <p:nvSpPr>
          <p:cNvPr id="22670" name="Rectangle 142"/>
          <p:cNvSpPr>
            <a:spLocks noChangeArrowheads="1"/>
          </p:cNvSpPr>
          <p:nvPr/>
        </p:nvSpPr>
        <p:spPr bwMode="auto">
          <a:xfrm>
            <a:off x="6189663" y="3927475"/>
            <a:ext cx="146050" cy="55563"/>
          </a:xfrm>
          <a:prstGeom prst="rect">
            <a:avLst/>
          </a:prstGeom>
          <a:solidFill>
            <a:srgbClr val="FFFF99"/>
          </a:solidFill>
          <a:ln w="9525">
            <a:noFill/>
            <a:miter lim="800000"/>
            <a:headEnd/>
            <a:tailEnd/>
          </a:ln>
        </p:spPr>
        <p:txBody>
          <a:bodyPr/>
          <a:lstStyle/>
          <a:p>
            <a:endParaRPr lang="en-US"/>
          </a:p>
        </p:txBody>
      </p:sp>
      <p:sp>
        <p:nvSpPr>
          <p:cNvPr id="22671" name="Rectangle 143"/>
          <p:cNvSpPr>
            <a:spLocks noChangeArrowheads="1"/>
          </p:cNvSpPr>
          <p:nvPr/>
        </p:nvSpPr>
        <p:spPr bwMode="auto">
          <a:xfrm>
            <a:off x="6335713" y="3927475"/>
            <a:ext cx="134937" cy="55563"/>
          </a:xfrm>
          <a:prstGeom prst="rect">
            <a:avLst/>
          </a:prstGeom>
          <a:solidFill>
            <a:srgbClr val="FFFF99"/>
          </a:solidFill>
          <a:ln w="9525">
            <a:noFill/>
            <a:miter lim="800000"/>
            <a:headEnd/>
            <a:tailEnd/>
          </a:ln>
        </p:spPr>
        <p:txBody>
          <a:bodyPr/>
          <a:lstStyle/>
          <a:p>
            <a:endParaRPr lang="en-US"/>
          </a:p>
        </p:txBody>
      </p:sp>
      <p:sp>
        <p:nvSpPr>
          <p:cNvPr id="22672" name="Rectangle 144"/>
          <p:cNvSpPr>
            <a:spLocks noChangeArrowheads="1"/>
          </p:cNvSpPr>
          <p:nvPr/>
        </p:nvSpPr>
        <p:spPr bwMode="auto">
          <a:xfrm>
            <a:off x="6470650" y="3927475"/>
            <a:ext cx="146050" cy="55563"/>
          </a:xfrm>
          <a:prstGeom prst="rect">
            <a:avLst/>
          </a:prstGeom>
          <a:solidFill>
            <a:srgbClr val="FFFF99"/>
          </a:solidFill>
          <a:ln w="9525">
            <a:noFill/>
            <a:miter lim="800000"/>
            <a:headEnd/>
            <a:tailEnd/>
          </a:ln>
        </p:spPr>
        <p:txBody>
          <a:bodyPr/>
          <a:lstStyle/>
          <a:p>
            <a:endParaRPr lang="en-US"/>
          </a:p>
        </p:txBody>
      </p:sp>
      <p:sp>
        <p:nvSpPr>
          <p:cNvPr id="22673" name="Rectangle 145"/>
          <p:cNvSpPr>
            <a:spLocks noChangeArrowheads="1"/>
          </p:cNvSpPr>
          <p:nvPr/>
        </p:nvSpPr>
        <p:spPr bwMode="auto">
          <a:xfrm>
            <a:off x="6616700" y="3927475"/>
            <a:ext cx="134938" cy="55563"/>
          </a:xfrm>
          <a:prstGeom prst="rect">
            <a:avLst/>
          </a:prstGeom>
          <a:solidFill>
            <a:srgbClr val="FFFF99"/>
          </a:solidFill>
          <a:ln w="9525">
            <a:noFill/>
            <a:miter lim="800000"/>
            <a:headEnd/>
            <a:tailEnd/>
          </a:ln>
        </p:spPr>
        <p:txBody>
          <a:bodyPr/>
          <a:lstStyle/>
          <a:p>
            <a:endParaRPr lang="en-US"/>
          </a:p>
        </p:txBody>
      </p:sp>
      <p:sp>
        <p:nvSpPr>
          <p:cNvPr id="22674" name="Rectangle 146"/>
          <p:cNvSpPr>
            <a:spLocks noChangeArrowheads="1"/>
          </p:cNvSpPr>
          <p:nvPr/>
        </p:nvSpPr>
        <p:spPr bwMode="auto">
          <a:xfrm>
            <a:off x="6751638" y="3927475"/>
            <a:ext cx="146050" cy="55563"/>
          </a:xfrm>
          <a:prstGeom prst="rect">
            <a:avLst/>
          </a:prstGeom>
          <a:solidFill>
            <a:srgbClr val="FFFF99"/>
          </a:solidFill>
          <a:ln w="9525">
            <a:noFill/>
            <a:miter lim="800000"/>
            <a:headEnd/>
            <a:tailEnd/>
          </a:ln>
        </p:spPr>
        <p:txBody>
          <a:bodyPr/>
          <a:lstStyle/>
          <a:p>
            <a:endParaRPr lang="en-US"/>
          </a:p>
        </p:txBody>
      </p:sp>
      <p:sp>
        <p:nvSpPr>
          <p:cNvPr id="22675" name="Rectangle 147"/>
          <p:cNvSpPr>
            <a:spLocks noChangeArrowheads="1"/>
          </p:cNvSpPr>
          <p:nvPr/>
        </p:nvSpPr>
        <p:spPr bwMode="auto">
          <a:xfrm>
            <a:off x="6897688" y="3927475"/>
            <a:ext cx="136525" cy="55563"/>
          </a:xfrm>
          <a:prstGeom prst="rect">
            <a:avLst/>
          </a:prstGeom>
          <a:solidFill>
            <a:srgbClr val="FFFF99"/>
          </a:solidFill>
          <a:ln w="9525">
            <a:noFill/>
            <a:miter lim="800000"/>
            <a:headEnd/>
            <a:tailEnd/>
          </a:ln>
        </p:spPr>
        <p:txBody>
          <a:bodyPr/>
          <a:lstStyle/>
          <a:p>
            <a:endParaRPr lang="en-US"/>
          </a:p>
        </p:txBody>
      </p:sp>
      <p:sp>
        <p:nvSpPr>
          <p:cNvPr id="22676" name="Rectangle 148"/>
          <p:cNvSpPr>
            <a:spLocks noChangeArrowheads="1"/>
          </p:cNvSpPr>
          <p:nvPr/>
        </p:nvSpPr>
        <p:spPr bwMode="auto">
          <a:xfrm>
            <a:off x="7034213" y="3927475"/>
            <a:ext cx="146050" cy="55563"/>
          </a:xfrm>
          <a:prstGeom prst="rect">
            <a:avLst/>
          </a:prstGeom>
          <a:solidFill>
            <a:srgbClr val="FFFF99"/>
          </a:solidFill>
          <a:ln w="9525">
            <a:noFill/>
            <a:miter lim="800000"/>
            <a:headEnd/>
            <a:tailEnd/>
          </a:ln>
        </p:spPr>
        <p:txBody>
          <a:bodyPr/>
          <a:lstStyle/>
          <a:p>
            <a:endParaRPr lang="en-US"/>
          </a:p>
        </p:txBody>
      </p:sp>
      <p:sp>
        <p:nvSpPr>
          <p:cNvPr id="22677" name="Rectangle 149"/>
          <p:cNvSpPr>
            <a:spLocks noChangeArrowheads="1"/>
          </p:cNvSpPr>
          <p:nvPr/>
        </p:nvSpPr>
        <p:spPr bwMode="auto">
          <a:xfrm>
            <a:off x="7180263" y="3927475"/>
            <a:ext cx="134937" cy="55563"/>
          </a:xfrm>
          <a:prstGeom prst="rect">
            <a:avLst/>
          </a:prstGeom>
          <a:solidFill>
            <a:srgbClr val="FFFF99"/>
          </a:solidFill>
          <a:ln w="9525">
            <a:noFill/>
            <a:miter lim="800000"/>
            <a:headEnd/>
            <a:tailEnd/>
          </a:ln>
        </p:spPr>
        <p:txBody>
          <a:bodyPr/>
          <a:lstStyle/>
          <a:p>
            <a:endParaRPr lang="en-US"/>
          </a:p>
        </p:txBody>
      </p:sp>
      <p:sp>
        <p:nvSpPr>
          <p:cNvPr id="22678" name="Rectangle 150"/>
          <p:cNvSpPr>
            <a:spLocks noChangeArrowheads="1"/>
          </p:cNvSpPr>
          <p:nvPr/>
        </p:nvSpPr>
        <p:spPr bwMode="auto">
          <a:xfrm>
            <a:off x="7315200" y="3927475"/>
            <a:ext cx="146050" cy="55563"/>
          </a:xfrm>
          <a:prstGeom prst="rect">
            <a:avLst/>
          </a:prstGeom>
          <a:solidFill>
            <a:srgbClr val="FFFF99"/>
          </a:solidFill>
          <a:ln w="9525">
            <a:noFill/>
            <a:miter lim="800000"/>
            <a:headEnd/>
            <a:tailEnd/>
          </a:ln>
        </p:spPr>
        <p:txBody>
          <a:bodyPr/>
          <a:lstStyle/>
          <a:p>
            <a:endParaRPr lang="en-US"/>
          </a:p>
        </p:txBody>
      </p:sp>
      <p:sp>
        <p:nvSpPr>
          <p:cNvPr id="22679" name="Rectangle 151"/>
          <p:cNvSpPr>
            <a:spLocks noChangeArrowheads="1"/>
          </p:cNvSpPr>
          <p:nvPr/>
        </p:nvSpPr>
        <p:spPr bwMode="auto">
          <a:xfrm>
            <a:off x="7461250" y="3927475"/>
            <a:ext cx="134938" cy="55563"/>
          </a:xfrm>
          <a:prstGeom prst="rect">
            <a:avLst/>
          </a:prstGeom>
          <a:solidFill>
            <a:srgbClr val="FFFF99"/>
          </a:solidFill>
          <a:ln w="9525">
            <a:noFill/>
            <a:miter lim="800000"/>
            <a:headEnd/>
            <a:tailEnd/>
          </a:ln>
        </p:spPr>
        <p:txBody>
          <a:bodyPr/>
          <a:lstStyle/>
          <a:p>
            <a:endParaRPr lang="en-US"/>
          </a:p>
        </p:txBody>
      </p:sp>
      <p:sp>
        <p:nvSpPr>
          <p:cNvPr id="22680" name="Rectangle 152"/>
          <p:cNvSpPr>
            <a:spLocks noChangeArrowheads="1"/>
          </p:cNvSpPr>
          <p:nvPr/>
        </p:nvSpPr>
        <p:spPr bwMode="auto">
          <a:xfrm>
            <a:off x="7596188" y="3927475"/>
            <a:ext cx="146050" cy="55563"/>
          </a:xfrm>
          <a:prstGeom prst="rect">
            <a:avLst/>
          </a:prstGeom>
          <a:solidFill>
            <a:srgbClr val="FFFF99"/>
          </a:solidFill>
          <a:ln w="9525">
            <a:noFill/>
            <a:miter lim="800000"/>
            <a:headEnd/>
            <a:tailEnd/>
          </a:ln>
        </p:spPr>
        <p:txBody>
          <a:bodyPr/>
          <a:lstStyle/>
          <a:p>
            <a:endParaRPr lang="en-US"/>
          </a:p>
        </p:txBody>
      </p:sp>
      <p:sp>
        <p:nvSpPr>
          <p:cNvPr id="22681" name="Rectangle 153"/>
          <p:cNvSpPr>
            <a:spLocks noChangeArrowheads="1"/>
          </p:cNvSpPr>
          <p:nvPr/>
        </p:nvSpPr>
        <p:spPr bwMode="auto">
          <a:xfrm>
            <a:off x="7742238" y="3927475"/>
            <a:ext cx="136525" cy="55563"/>
          </a:xfrm>
          <a:prstGeom prst="rect">
            <a:avLst/>
          </a:prstGeom>
          <a:solidFill>
            <a:srgbClr val="FFFF99"/>
          </a:solidFill>
          <a:ln w="9525">
            <a:noFill/>
            <a:miter lim="800000"/>
            <a:headEnd/>
            <a:tailEnd/>
          </a:ln>
        </p:spPr>
        <p:txBody>
          <a:bodyPr/>
          <a:lstStyle/>
          <a:p>
            <a:endParaRPr lang="en-US"/>
          </a:p>
        </p:txBody>
      </p:sp>
      <p:sp>
        <p:nvSpPr>
          <p:cNvPr id="22682" name="Rectangle 154"/>
          <p:cNvSpPr>
            <a:spLocks noChangeArrowheads="1"/>
          </p:cNvSpPr>
          <p:nvPr/>
        </p:nvSpPr>
        <p:spPr bwMode="auto">
          <a:xfrm>
            <a:off x="7878763" y="3927475"/>
            <a:ext cx="146050" cy="55563"/>
          </a:xfrm>
          <a:prstGeom prst="rect">
            <a:avLst/>
          </a:prstGeom>
          <a:solidFill>
            <a:srgbClr val="FFFF99"/>
          </a:solidFill>
          <a:ln w="9525">
            <a:noFill/>
            <a:miter lim="800000"/>
            <a:headEnd/>
            <a:tailEnd/>
          </a:ln>
        </p:spPr>
        <p:txBody>
          <a:bodyPr/>
          <a:lstStyle/>
          <a:p>
            <a:endParaRPr lang="en-US"/>
          </a:p>
        </p:txBody>
      </p:sp>
      <p:sp>
        <p:nvSpPr>
          <p:cNvPr id="22683" name="Rectangle 155"/>
          <p:cNvSpPr>
            <a:spLocks noChangeArrowheads="1"/>
          </p:cNvSpPr>
          <p:nvPr/>
        </p:nvSpPr>
        <p:spPr bwMode="auto">
          <a:xfrm>
            <a:off x="8024813" y="3927475"/>
            <a:ext cx="134937" cy="55563"/>
          </a:xfrm>
          <a:prstGeom prst="rect">
            <a:avLst/>
          </a:prstGeom>
          <a:solidFill>
            <a:srgbClr val="FFFF99"/>
          </a:solidFill>
          <a:ln w="9525">
            <a:noFill/>
            <a:miter lim="800000"/>
            <a:headEnd/>
            <a:tailEnd/>
          </a:ln>
        </p:spPr>
        <p:txBody>
          <a:bodyPr/>
          <a:lstStyle/>
          <a:p>
            <a:endParaRPr lang="en-US"/>
          </a:p>
        </p:txBody>
      </p:sp>
      <p:sp>
        <p:nvSpPr>
          <p:cNvPr id="22684" name="Rectangle 156"/>
          <p:cNvSpPr>
            <a:spLocks noChangeArrowheads="1"/>
          </p:cNvSpPr>
          <p:nvPr/>
        </p:nvSpPr>
        <p:spPr bwMode="auto">
          <a:xfrm>
            <a:off x="8159750" y="3927475"/>
            <a:ext cx="146050" cy="55563"/>
          </a:xfrm>
          <a:prstGeom prst="rect">
            <a:avLst/>
          </a:prstGeom>
          <a:solidFill>
            <a:srgbClr val="FFFF99"/>
          </a:solidFill>
          <a:ln w="9525">
            <a:noFill/>
            <a:miter lim="800000"/>
            <a:headEnd/>
            <a:tailEnd/>
          </a:ln>
        </p:spPr>
        <p:txBody>
          <a:bodyPr/>
          <a:lstStyle/>
          <a:p>
            <a:endParaRPr lang="en-US"/>
          </a:p>
        </p:txBody>
      </p:sp>
      <p:sp>
        <p:nvSpPr>
          <p:cNvPr id="22685" name="Rectangle 157"/>
          <p:cNvSpPr>
            <a:spLocks noChangeArrowheads="1"/>
          </p:cNvSpPr>
          <p:nvPr/>
        </p:nvSpPr>
        <p:spPr bwMode="auto">
          <a:xfrm>
            <a:off x="8305800" y="3927475"/>
            <a:ext cx="134938" cy="55563"/>
          </a:xfrm>
          <a:prstGeom prst="rect">
            <a:avLst/>
          </a:prstGeom>
          <a:solidFill>
            <a:srgbClr val="FFFF99"/>
          </a:solidFill>
          <a:ln w="9525">
            <a:noFill/>
            <a:miter lim="800000"/>
            <a:headEnd/>
            <a:tailEnd/>
          </a:ln>
        </p:spPr>
        <p:txBody>
          <a:bodyPr/>
          <a:lstStyle/>
          <a:p>
            <a:endParaRPr lang="en-US"/>
          </a:p>
        </p:txBody>
      </p:sp>
      <p:sp>
        <p:nvSpPr>
          <p:cNvPr id="22686" name="Rectangle 158"/>
          <p:cNvSpPr>
            <a:spLocks noChangeArrowheads="1"/>
          </p:cNvSpPr>
          <p:nvPr/>
        </p:nvSpPr>
        <p:spPr bwMode="auto">
          <a:xfrm>
            <a:off x="8440738" y="3927475"/>
            <a:ext cx="149225" cy="55563"/>
          </a:xfrm>
          <a:prstGeom prst="rect">
            <a:avLst/>
          </a:prstGeom>
          <a:solidFill>
            <a:srgbClr val="FFFF99"/>
          </a:solidFill>
          <a:ln w="9525">
            <a:noFill/>
            <a:miter lim="800000"/>
            <a:headEnd/>
            <a:tailEnd/>
          </a:ln>
        </p:spPr>
        <p:txBody>
          <a:bodyPr/>
          <a:lstStyle/>
          <a:p>
            <a:endParaRPr lang="en-US"/>
          </a:p>
        </p:txBody>
      </p:sp>
      <p:sp>
        <p:nvSpPr>
          <p:cNvPr id="22687" name="Rectangle 159"/>
          <p:cNvSpPr>
            <a:spLocks noChangeArrowheads="1"/>
          </p:cNvSpPr>
          <p:nvPr/>
        </p:nvSpPr>
        <p:spPr bwMode="auto">
          <a:xfrm>
            <a:off x="8589963" y="3927475"/>
            <a:ext cx="133350" cy="55563"/>
          </a:xfrm>
          <a:prstGeom prst="rect">
            <a:avLst/>
          </a:prstGeom>
          <a:solidFill>
            <a:srgbClr val="FFFF99"/>
          </a:solidFill>
          <a:ln w="9525">
            <a:noFill/>
            <a:miter lim="800000"/>
            <a:headEnd/>
            <a:tailEnd/>
          </a:ln>
        </p:spPr>
        <p:txBody>
          <a:bodyPr/>
          <a:lstStyle/>
          <a:p>
            <a:endParaRPr lang="en-US"/>
          </a:p>
        </p:txBody>
      </p:sp>
      <p:sp>
        <p:nvSpPr>
          <p:cNvPr id="22688" name="Rectangle 160"/>
          <p:cNvSpPr>
            <a:spLocks noChangeArrowheads="1"/>
          </p:cNvSpPr>
          <p:nvPr/>
        </p:nvSpPr>
        <p:spPr bwMode="auto">
          <a:xfrm>
            <a:off x="8723313" y="3927475"/>
            <a:ext cx="84137" cy="55563"/>
          </a:xfrm>
          <a:prstGeom prst="rect">
            <a:avLst/>
          </a:prstGeom>
          <a:solidFill>
            <a:srgbClr val="FFFF99"/>
          </a:solidFill>
          <a:ln w="9525">
            <a:noFill/>
            <a:miter lim="800000"/>
            <a:headEnd/>
            <a:tailEnd/>
          </a:ln>
        </p:spPr>
        <p:txBody>
          <a:bodyPr/>
          <a:lstStyle/>
          <a:p>
            <a:endParaRPr lang="en-US"/>
          </a:p>
        </p:txBody>
      </p:sp>
      <p:sp>
        <p:nvSpPr>
          <p:cNvPr id="22689" name="Rectangle 161"/>
          <p:cNvSpPr>
            <a:spLocks noChangeArrowheads="1"/>
          </p:cNvSpPr>
          <p:nvPr/>
        </p:nvSpPr>
        <p:spPr bwMode="auto">
          <a:xfrm>
            <a:off x="3665538" y="3859213"/>
            <a:ext cx="136525" cy="46037"/>
          </a:xfrm>
          <a:prstGeom prst="rect">
            <a:avLst/>
          </a:prstGeom>
          <a:solidFill>
            <a:srgbClr val="FFCC00"/>
          </a:solidFill>
          <a:ln w="9525">
            <a:noFill/>
            <a:miter lim="800000"/>
            <a:headEnd/>
            <a:tailEnd/>
          </a:ln>
        </p:spPr>
        <p:txBody>
          <a:bodyPr/>
          <a:lstStyle/>
          <a:p>
            <a:endParaRPr lang="en-US"/>
          </a:p>
        </p:txBody>
      </p:sp>
      <p:sp>
        <p:nvSpPr>
          <p:cNvPr id="22690" name="Rectangle 162"/>
          <p:cNvSpPr>
            <a:spLocks noChangeArrowheads="1"/>
          </p:cNvSpPr>
          <p:nvPr/>
        </p:nvSpPr>
        <p:spPr bwMode="auto">
          <a:xfrm>
            <a:off x="3802063" y="3859213"/>
            <a:ext cx="146050" cy="46037"/>
          </a:xfrm>
          <a:prstGeom prst="rect">
            <a:avLst/>
          </a:prstGeom>
          <a:solidFill>
            <a:srgbClr val="FFCC00"/>
          </a:solidFill>
          <a:ln w="9525">
            <a:noFill/>
            <a:miter lim="800000"/>
            <a:headEnd/>
            <a:tailEnd/>
          </a:ln>
        </p:spPr>
        <p:txBody>
          <a:bodyPr/>
          <a:lstStyle/>
          <a:p>
            <a:endParaRPr lang="en-US"/>
          </a:p>
        </p:txBody>
      </p:sp>
      <p:sp>
        <p:nvSpPr>
          <p:cNvPr id="22691" name="Rectangle 163"/>
          <p:cNvSpPr>
            <a:spLocks noChangeArrowheads="1"/>
          </p:cNvSpPr>
          <p:nvPr/>
        </p:nvSpPr>
        <p:spPr bwMode="auto">
          <a:xfrm>
            <a:off x="3948113" y="3870325"/>
            <a:ext cx="133350" cy="46038"/>
          </a:xfrm>
          <a:prstGeom prst="rect">
            <a:avLst/>
          </a:prstGeom>
          <a:solidFill>
            <a:srgbClr val="FFCC00"/>
          </a:solidFill>
          <a:ln w="9525">
            <a:noFill/>
            <a:miter lim="800000"/>
            <a:headEnd/>
            <a:tailEnd/>
          </a:ln>
        </p:spPr>
        <p:txBody>
          <a:bodyPr/>
          <a:lstStyle/>
          <a:p>
            <a:endParaRPr lang="en-US"/>
          </a:p>
        </p:txBody>
      </p:sp>
      <p:sp>
        <p:nvSpPr>
          <p:cNvPr id="22692" name="Rectangle 164"/>
          <p:cNvSpPr>
            <a:spLocks noChangeArrowheads="1"/>
          </p:cNvSpPr>
          <p:nvPr/>
        </p:nvSpPr>
        <p:spPr bwMode="auto">
          <a:xfrm>
            <a:off x="4081463" y="3870325"/>
            <a:ext cx="146050" cy="46038"/>
          </a:xfrm>
          <a:prstGeom prst="rect">
            <a:avLst/>
          </a:prstGeom>
          <a:solidFill>
            <a:srgbClr val="FFCC00"/>
          </a:solidFill>
          <a:ln w="9525">
            <a:noFill/>
            <a:miter lim="800000"/>
            <a:headEnd/>
            <a:tailEnd/>
          </a:ln>
        </p:spPr>
        <p:txBody>
          <a:bodyPr/>
          <a:lstStyle/>
          <a:p>
            <a:endParaRPr lang="en-US"/>
          </a:p>
        </p:txBody>
      </p:sp>
      <p:sp>
        <p:nvSpPr>
          <p:cNvPr id="22693" name="Rectangle 165"/>
          <p:cNvSpPr>
            <a:spLocks noChangeArrowheads="1"/>
          </p:cNvSpPr>
          <p:nvPr/>
        </p:nvSpPr>
        <p:spPr bwMode="auto">
          <a:xfrm>
            <a:off x="4227513" y="3870325"/>
            <a:ext cx="136525" cy="46038"/>
          </a:xfrm>
          <a:prstGeom prst="rect">
            <a:avLst/>
          </a:prstGeom>
          <a:solidFill>
            <a:srgbClr val="FFCC00"/>
          </a:solidFill>
          <a:ln w="9525">
            <a:noFill/>
            <a:miter lim="800000"/>
            <a:headEnd/>
            <a:tailEnd/>
          </a:ln>
        </p:spPr>
        <p:txBody>
          <a:bodyPr/>
          <a:lstStyle/>
          <a:p>
            <a:endParaRPr lang="en-US"/>
          </a:p>
        </p:txBody>
      </p:sp>
      <p:sp>
        <p:nvSpPr>
          <p:cNvPr id="22694" name="Rectangle 166"/>
          <p:cNvSpPr>
            <a:spLocks noChangeArrowheads="1"/>
          </p:cNvSpPr>
          <p:nvPr/>
        </p:nvSpPr>
        <p:spPr bwMode="auto">
          <a:xfrm>
            <a:off x="4364038" y="3870325"/>
            <a:ext cx="146050" cy="57150"/>
          </a:xfrm>
          <a:prstGeom prst="rect">
            <a:avLst/>
          </a:prstGeom>
          <a:solidFill>
            <a:srgbClr val="FFCC00"/>
          </a:solidFill>
          <a:ln w="9525">
            <a:noFill/>
            <a:miter lim="800000"/>
            <a:headEnd/>
            <a:tailEnd/>
          </a:ln>
        </p:spPr>
        <p:txBody>
          <a:bodyPr/>
          <a:lstStyle/>
          <a:p>
            <a:endParaRPr lang="en-US"/>
          </a:p>
        </p:txBody>
      </p:sp>
      <p:sp>
        <p:nvSpPr>
          <p:cNvPr id="22695" name="Rectangle 167"/>
          <p:cNvSpPr>
            <a:spLocks noChangeArrowheads="1"/>
          </p:cNvSpPr>
          <p:nvPr/>
        </p:nvSpPr>
        <p:spPr bwMode="auto">
          <a:xfrm>
            <a:off x="4510088" y="3881438"/>
            <a:ext cx="136525" cy="46037"/>
          </a:xfrm>
          <a:prstGeom prst="rect">
            <a:avLst/>
          </a:prstGeom>
          <a:solidFill>
            <a:srgbClr val="FFCC00"/>
          </a:solidFill>
          <a:ln w="9525">
            <a:noFill/>
            <a:miter lim="800000"/>
            <a:headEnd/>
            <a:tailEnd/>
          </a:ln>
        </p:spPr>
        <p:txBody>
          <a:bodyPr/>
          <a:lstStyle/>
          <a:p>
            <a:endParaRPr lang="en-US"/>
          </a:p>
        </p:txBody>
      </p:sp>
      <p:sp>
        <p:nvSpPr>
          <p:cNvPr id="22696" name="Rectangle 168"/>
          <p:cNvSpPr>
            <a:spLocks noChangeArrowheads="1"/>
          </p:cNvSpPr>
          <p:nvPr/>
        </p:nvSpPr>
        <p:spPr bwMode="auto">
          <a:xfrm>
            <a:off x="4646613" y="3881438"/>
            <a:ext cx="133350" cy="46037"/>
          </a:xfrm>
          <a:prstGeom prst="rect">
            <a:avLst/>
          </a:prstGeom>
          <a:solidFill>
            <a:srgbClr val="FFCC00"/>
          </a:solidFill>
          <a:ln w="9525">
            <a:noFill/>
            <a:miter lim="800000"/>
            <a:headEnd/>
            <a:tailEnd/>
          </a:ln>
        </p:spPr>
        <p:txBody>
          <a:bodyPr/>
          <a:lstStyle/>
          <a:p>
            <a:endParaRPr lang="en-US"/>
          </a:p>
        </p:txBody>
      </p:sp>
      <p:sp>
        <p:nvSpPr>
          <p:cNvPr id="22697" name="Rectangle 169"/>
          <p:cNvSpPr>
            <a:spLocks noChangeArrowheads="1"/>
          </p:cNvSpPr>
          <p:nvPr/>
        </p:nvSpPr>
        <p:spPr bwMode="auto">
          <a:xfrm>
            <a:off x="4779963" y="3881438"/>
            <a:ext cx="146050" cy="46037"/>
          </a:xfrm>
          <a:prstGeom prst="rect">
            <a:avLst/>
          </a:prstGeom>
          <a:solidFill>
            <a:srgbClr val="FFCC00"/>
          </a:solidFill>
          <a:ln w="9525">
            <a:noFill/>
            <a:miter lim="800000"/>
            <a:headEnd/>
            <a:tailEnd/>
          </a:ln>
        </p:spPr>
        <p:txBody>
          <a:bodyPr/>
          <a:lstStyle/>
          <a:p>
            <a:endParaRPr lang="en-US"/>
          </a:p>
        </p:txBody>
      </p:sp>
      <p:sp>
        <p:nvSpPr>
          <p:cNvPr id="22698" name="Rectangle 170"/>
          <p:cNvSpPr>
            <a:spLocks noChangeArrowheads="1"/>
          </p:cNvSpPr>
          <p:nvPr/>
        </p:nvSpPr>
        <p:spPr bwMode="auto">
          <a:xfrm>
            <a:off x="4926013" y="3881438"/>
            <a:ext cx="134937" cy="46037"/>
          </a:xfrm>
          <a:prstGeom prst="rect">
            <a:avLst/>
          </a:prstGeom>
          <a:solidFill>
            <a:srgbClr val="FFCC00"/>
          </a:solidFill>
          <a:ln w="9525">
            <a:noFill/>
            <a:miter lim="800000"/>
            <a:headEnd/>
            <a:tailEnd/>
          </a:ln>
        </p:spPr>
        <p:txBody>
          <a:bodyPr/>
          <a:lstStyle/>
          <a:p>
            <a:endParaRPr lang="en-US"/>
          </a:p>
        </p:txBody>
      </p:sp>
      <p:sp>
        <p:nvSpPr>
          <p:cNvPr id="22699" name="Rectangle 171"/>
          <p:cNvSpPr>
            <a:spLocks noChangeArrowheads="1"/>
          </p:cNvSpPr>
          <p:nvPr/>
        </p:nvSpPr>
        <p:spPr bwMode="auto">
          <a:xfrm>
            <a:off x="5060950" y="3881438"/>
            <a:ext cx="147638" cy="46037"/>
          </a:xfrm>
          <a:prstGeom prst="rect">
            <a:avLst/>
          </a:prstGeom>
          <a:solidFill>
            <a:srgbClr val="FFCC00"/>
          </a:solidFill>
          <a:ln w="9525">
            <a:noFill/>
            <a:miter lim="800000"/>
            <a:headEnd/>
            <a:tailEnd/>
          </a:ln>
        </p:spPr>
        <p:txBody>
          <a:bodyPr/>
          <a:lstStyle/>
          <a:p>
            <a:endParaRPr lang="en-US"/>
          </a:p>
        </p:txBody>
      </p:sp>
      <p:sp>
        <p:nvSpPr>
          <p:cNvPr id="22700" name="Rectangle 172"/>
          <p:cNvSpPr>
            <a:spLocks noChangeArrowheads="1"/>
          </p:cNvSpPr>
          <p:nvPr/>
        </p:nvSpPr>
        <p:spPr bwMode="auto">
          <a:xfrm>
            <a:off x="5208588" y="3881438"/>
            <a:ext cx="146050" cy="46037"/>
          </a:xfrm>
          <a:prstGeom prst="rect">
            <a:avLst/>
          </a:prstGeom>
          <a:solidFill>
            <a:srgbClr val="FFCC00"/>
          </a:solidFill>
          <a:ln w="9525">
            <a:noFill/>
            <a:miter lim="800000"/>
            <a:headEnd/>
            <a:tailEnd/>
          </a:ln>
        </p:spPr>
        <p:txBody>
          <a:bodyPr/>
          <a:lstStyle/>
          <a:p>
            <a:endParaRPr lang="en-US"/>
          </a:p>
        </p:txBody>
      </p:sp>
      <p:sp>
        <p:nvSpPr>
          <p:cNvPr id="22701" name="Rectangle 173"/>
          <p:cNvSpPr>
            <a:spLocks noChangeArrowheads="1"/>
          </p:cNvSpPr>
          <p:nvPr/>
        </p:nvSpPr>
        <p:spPr bwMode="auto">
          <a:xfrm>
            <a:off x="5354638" y="3881438"/>
            <a:ext cx="136525" cy="46037"/>
          </a:xfrm>
          <a:prstGeom prst="rect">
            <a:avLst/>
          </a:prstGeom>
          <a:solidFill>
            <a:srgbClr val="FFCC00"/>
          </a:solidFill>
          <a:ln w="9525">
            <a:noFill/>
            <a:miter lim="800000"/>
            <a:headEnd/>
            <a:tailEnd/>
          </a:ln>
        </p:spPr>
        <p:txBody>
          <a:bodyPr/>
          <a:lstStyle/>
          <a:p>
            <a:endParaRPr lang="en-US"/>
          </a:p>
        </p:txBody>
      </p:sp>
      <p:sp>
        <p:nvSpPr>
          <p:cNvPr id="22702" name="Rectangle 174"/>
          <p:cNvSpPr>
            <a:spLocks noChangeArrowheads="1"/>
          </p:cNvSpPr>
          <p:nvPr/>
        </p:nvSpPr>
        <p:spPr bwMode="auto">
          <a:xfrm>
            <a:off x="5491163" y="3881438"/>
            <a:ext cx="133350" cy="46037"/>
          </a:xfrm>
          <a:prstGeom prst="rect">
            <a:avLst/>
          </a:prstGeom>
          <a:solidFill>
            <a:srgbClr val="FFCC00"/>
          </a:solidFill>
          <a:ln w="9525">
            <a:noFill/>
            <a:miter lim="800000"/>
            <a:headEnd/>
            <a:tailEnd/>
          </a:ln>
        </p:spPr>
        <p:txBody>
          <a:bodyPr/>
          <a:lstStyle/>
          <a:p>
            <a:endParaRPr lang="en-US"/>
          </a:p>
        </p:txBody>
      </p:sp>
      <p:sp>
        <p:nvSpPr>
          <p:cNvPr id="22703" name="Rectangle 175"/>
          <p:cNvSpPr>
            <a:spLocks noChangeArrowheads="1"/>
          </p:cNvSpPr>
          <p:nvPr/>
        </p:nvSpPr>
        <p:spPr bwMode="auto">
          <a:xfrm>
            <a:off x="5624513" y="3881438"/>
            <a:ext cx="147637" cy="46037"/>
          </a:xfrm>
          <a:prstGeom prst="rect">
            <a:avLst/>
          </a:prstGeom>
          <a:solidFill>
            <a:srgbClr val="FFCC00"/>
          </a:solidFill>
          <a:ln w="9525">
            <a:noFill/>
            <a:miter lim="800000"/>
            <a:headEnd/>
            <a:tailEnd/>
          </a:ln>
        </p:spPr>
        <p:txBody>
          <a:bodyPr/>
          <a:lstStyle/>
          <a:p>
            <a:endParaRPr lang="en-US"/>
          </a:p>
        </p:txBody>
      </p:sp>
      <p:sp>
        <p:nvSpPr>
          <p:cNvPr id="22704" name="Rectangle 176"/>
          <p:cNvSpPr>
            <a:spLocks noChangeArrowheads="1"/>
          </p:cNvSpPr>
          <p:nvPr/>
        </p:nvSpPr>
        <p:spPr bwMode="auto">
          <a:xfrm>
            <a:off x="5772150" y="3881438"/>
            <a:ext cx="134938" cy="46037"/>
          </a:xfrm>
          <a:prstGeom prst="rect">
            <a:avLst/>
          </a:prstGeom>
          <a:solidFill>
            <a:srgbClr val="FFCC00"/>
          </a:solidFill>
          <a:ln w="9525">
            <a:noFill/>
            <a:miter lim="800000"/>
            <a:headEnd/>
            <a:tailEnd/>
          </a:ln>
        </p:spPr>
        <p:txBody>
          <a:bodyPr/>
          <a:lstStyle/>
          <a:p>
            <a:endParaRPr lang="en-US"/>
          </a:p>
        </p:txBody>
      </p:sp>
      <p:sp>
        <p:nvSpPr>
          <p:cNvPr id="22705" name="Rectangle 177"/>
          <p:cNvSpPr>
            <a:spLocks noChangeArrowheads="1"/>
          </p:cNvSpPr>
          <p:nvPr/>
        </p:nvSpPr>
        <p:spPr bwMode="auto">
          <a:xfrm>
            <a:off x="5907088" y="3881438"/>
            <a:ext cx="146050" cy="46037"/>
          </a:xfrm>
          <a:prstGeom prst="rect">
            <a:avLst/>
          </a:prstGeom>
          <a:solidFill>
            <a:srgbClr val="FFCC00"/>
          </a:solidFill>
          <a:ln w="9525">
            <a:noFill/>
            <a:miter lim="800000"/>
            <a:headEnd/>
            <a:tailEnd/>
          </a:ln>
        </p:spPr>
        <p:txBody>
          <a:bodyPr/>
          <a:lstStyle/>
          <a:p>
            <a:endParaRPr lang="en-US"/>
          </a:p>
        </p:txBody>
      </p:sp>
      <p:sp>
        <p:nvSpPr>
          <p:cNvPr id="22706" name="Rectangle 178"/>
          <p:cNvSpPr>
            <a:spLocks noChangeArrowheads="1"/>
          </p:cNvSpPr>
          <p:nvPr/>
        </p:nvSpPr>
        <p:spPr bwMode="auto">
          <a:xfrm>
            <a:off x="6053138" y="3881438"/>
            <a:ext cx="136525" cy="46037"/>
          </a:xfrm>
          <a:prstGeom prst="rect">
            <a:avLst/>
          </a:prstGeom>
          <a:solidFill>
            <a:srgbClr val="FFCC00"/>
          </a:solidFill>
          <a:ln w="9525">
            <a:noFill/>
            <a:miter lim="800000"/>
            <a:headEnd/>
            <a:tailEnd/>
          </a:ln>
        </p:spPr>
        <p:txBody>
          <a:bodyPr/>
          <a:lstStyle/>
          <a:p>
            <a:endParaRPr lang="en-US"/>
          </a:p>
        </p:txBody>
      </p:sp>
      <p:sp>
        <p:nvSpPr>
          <p:cNvPr id="22707" name="Rectangle 179"/>
          <p:cNvSpPr>
            <a:spLocks noChangeArrowheads="1"/>
          </p:cNvSpPr>
          <p:nvPr/>
        </p:nvSpPr>
        <p:spPr bwMode="auto">
          <a:xfrm>
            <a:off x="6189663" y="3881438"/>
            <a:ext cx="146050" cy="46037"/>
          </a:xfrm>
          <a:prstGeom prst="rect">
            <a:avLst/>
          </a:prstGeom>
          <a:solidFill>
            <a:srgbClr val="FFCC00"/>
          </a:solidFill>
          <a:ln w="9525">
            <a:noFill/>
            <a:miter lim="800000"/>
            <a:headEnd/>
            <a:tailEnd/>
          </a:ln>
        </p:spPr>
        <p:txBody>
          <a:bodyPr/>
          <a:lstStyle/>
          <a:p>
            <a:endParaRPr lang="en-US"/>
          </a:p>
        </p:txBody>
      </p:sp>
      <p:sp>
        <p:nvSpPr>
          <p:cNvPr id="22708" name="Rectangle 180"/>
          <p:cNvSpPr>
            <a:spLocks noChangeArrowheads="1"/>
          </p:cNvSpPr>
          <p:nvPr/>
        </p:nvSpPr>
        <p:spPr bwMode="auto">
          <a:xfrm>
            <a:off x="6335713" y="3881438"/>
            <a:ext cx="134937" cy="46037"/>
          </a:xfrm>
          <a:prstGeom prst="rect">
            <a:avLst/>
          </a:prstGeom>
          <a:solidFill>
            <a:srgbClr val="FFCC00"/>
          </a:solidFill>
          <a:ln w="9525">
            <a:noFill/>
            <a:miter lim="800000"/>
            <a:headEnd/>
            <a:tailEnd/>
          </a:ln>
        </p:spPr>
        <p:txBody>
          <a:bodyPr/>
          <a:lstStyle/>
          <a:p>
            <a:endParaRPr lang="en-US"/>
          </a:p>
        </p:txBody>
      </p:sp>
      <p:sp>
        <p:nvSpPr>
          <p:cNvPr id="22709" name="Rectangle 181"/>
          <p:cNvSpPr>
            <a:spLocks noChangeArrowheads="1"/>
          </p:cNvSpPr>
          <p:nvPr/>
        </p:nvSpPr>
        <p:spPr bwMode="auto">
          <a:xfrm>
            <a:off x="6470650" y="3881438"/>
            <a:ext cx="146050" cy="46037"/>
          </a:xfrm>
          <a:prstGeom prst="rect">
            <a:avLst/>
          </a:prstGeom>
          <a:solidFill>
            <a:srgbClr val="FFCC00"/>
          </a:solidFill>
          <a:ln w="9525">
            <a:noFill/>
            <a:miter lim="800000"/>
            <a:headEnd/>
            <a:tailEnd/>
          </a:ln>
        </p:spPr>
        <p:txBody>
          <a:bodyPr/>
          <a:lstStyle/>
          <a:p>
            <a:endParaRPr lang="en-US"/>
          </a:p>
        </p:txBody>
      </p:sp>
      <p:sp>
        <p:nvSpPr>
          <p:cNvPr id="22710" name="Rectangle 182"/>
          <p:cNvSpPr>
            <a:spLocks noChangeArrowheads="1"/>
          </p:cNvSpPr>
          <p:nvPr/>
        </p:nvSpPr>
        <p:spPr bwMode="auto">
          <a:xfrm>
            <a:off x="6616700" y="3881438"/>
            <a:ext cx="134938" cy="46037"/>
          </a:xfrm>
          <a:prstGeom prst="rect">
            <a:avLst/>
          </a:prstGeom>
          <a:solidFill>
            <a:srgbClr val="FFCC00"/>
          </a:solidFill>
          <a:ln w="9525">
            <a:noFill/>
            <a:miter lim="800000"/>
            <a:headEnd/>
            <a:tailEnd/>
          </a:ln>
        </p:spPr>
        <p:txBody>
          <a:bodyPr/>
          <a:lstStyle/>
          <a:p>
            <a:endParaRPr lang="en-US"/>
          </a:p>
        </p:txBody>
      </p:sp>
      <p:sp>
        <p:nvSpPr>
          <p:cNvPr id="22711" name="Rectangle 183"/>
          <p:cNvSpPr>
            <a:spLocks noChangeArrowheads="1"/>
          </p:cNvSpPr>
          <p:nvPr/>
        </p:nvSpPr>
        <p:spPr bwMode="auto">
          <a:xfrm>
            <a:off x="6751638" y="3881438"/>
            <a:ext cx="146050" cy="46037"/>
          </a:xfrm>
          <a:prstGeom prst="rect">
            <a:avLst/>
          </a:prstGeom>
          <a:solidFill>
            <a:srgbClr val="FFCC00"/>
          </a:solidFill>
          <a:ln w="9525">
            <a:noFill/>
            <a:miter lim="800000"/>
            <a:headEnd/>
            <a:tailEnd/>
          </a:ln>
        </p:spPr>
        <p:txBody>
          <a:bodyPr/>
          <a:lstStyle/>
          <a:p>
            <a:endParaRPr lang="en-US"/>
          </a:p>
        </p:txBody>
      </p:sp>
      <p:sp>
        <p:nvSpPr>
          <p:cNvPr id="22712" name="Rectangle 184"/>
          <p:cNvSpPr>
            <a:spLocks noChangeArrowheads="1"/>
          </p:cNvSpPr>
          <p:nvPr/>
        </p:nvSpPr>
        <p:spPr bwMode="auto">
          <a:xfrm>
            <a:off x="6897688" y="3881438"/>
            <a:ext cx="136525" cy="46037"/>
          </a:xfrm>
          <a:prstGeom prst="rect">
            <a:avLst/>
          </a:prstGeom>
          <a:solidFill>
            <a:srgbClr val="FFCC00"/>
          </a:solidFill>
          <a:ln w="9525">
            <a:noFill/>
            <a:miter lim="800000"/>
            <a:headEnd/>
            <a:tailEnd/>
          </a:ln>
        </p:spPr>
        <p:txBody>
          <a:bodyPr/>
          <a:lstStyle/>
          <a:p>
            <a:endParaRPr lang="en-US"/>
          </a:p>
        </p:txBody>
      </p:sp>
      <p:sp>
        <p:nvSpPr>
          <p:cNvPr id="22713" name="Rectangle 185"/>
          <p:cNvSpPr>
            <a:spLocks noChangeArrowheads="1"/>
          </p:cNvSpPr>
          <p:nvPr/>
        </p:nvSpPr>
        <p:spPr bwMode="auto">
          <a:xfrm>
            <a:off x="7034213" y="3881438"/>
            <a:ext cx="146050" cy="46037"/>
          </a:xfrm>
          <a:prstGeom prst="rect">
            <a:avLst/>
          </a:prstGeom>
          <a:solidFill>
            <a:srgbClr val="FFCC00"/>
          </a:solidFill>
          <a:ln w="9525">
            <a:noFill/>
            <a:miter lim="800000"/>
            <a:headEnd/>
            <a:tailEnd/>
          </a:ln>
        </p:spPr>
        <p:txBody>
          <a:bodyPr/>
          <a:lstStyle/>
          <a:p>
            <a:endParaRPr lang="en-US"/>
          </a:p>
        </p:txBody>
      </p:sp>
      <p:sp>
        <p:nvSpPr>
          <p:cNvPr id="22714" name="Rectangle 186"/>
          <p:cNvSpPr>
            <a:spLocks noChangeArrowheads="1"/>
          </p:cNvSpPr>
          <p:nvPr/>
        </p:nvSpPr>
        <p:spPr bwMode="auto">
          <a:xfrm>
            <a:off x="7180263" y="3881438"/>
            <a:ext cx="134937" cy="46037"/>
          </a:xfrm>
          <a:prstGeom prst="rect">
            <a:avLst/>
          </a:prstGeom>
          <a:solidFill>
            <a:srgbClr val="FFCC00"/>
          </a:solidFill>
          <a:ln w="9525">
            <a:noFill/>
            <a:miter lim="800000"/>
            <a:headEnd/>
            <a:tailEnd/>
          </a:ln>
        </p:spPr>
        <p:txBody>
          <a:bodyPr/>
          <a:lstStyle/>
          <a:p>
            <a:endParaRPr lang="en-US"/>
          </a:p>
        </p:txBody>
      </p:sp>
      <p:sp>
        <p:nvSpPr>
          <p:cNvPr id="22715" name="Rectangle 187"/>
          <p:cNvSpPr>
            <a:spLocks noChangeArrowheads="1"/>
          </p:cNvSpPr>
          <p:nvPr/>
        </p:nvSpPr>
        <p:spPr bwMode="auto">
          <a:xfrm>
            <a:off x="7315200" y="3881438"/>
            <a:ext cx="146050" cy="46037"/>
          </a:xfrm>
          <a:prstGeom prst="rect">
            <a:avLst/>
          </a:prstGeom>
          <a:solidFill>
            <a:srgbClr val="FFCC00"/>
          </a:solidFill>
          <a:ln w="9525">
            <a:noFill/>
            <a:miter lim="800000"/>
            <a:headEnd/>
            <a:tailEnd/>
          </a:ln>
        </p:spPr>
        <p:txBody>
          <a:bodyPr/>
          <a:lstStyle/>
          <a:p>
            <a:endParaRPr lang="en-US"/>
          </a:p>
        </p:txBody>
      </p:sp>
      <p:sp>
        <p:nvSpPr>
          <p:cNvPr id="22716" name="Rectangle 188"/>
          <p:cNvSpPr>
            <a:spLocks noChangeArrowheads="1"/>
          </p:cNvSpPr>
          <p:nvPr/>
        </p:nvSpPr>
        <p:spPr bwMode="auto">
          <a:xfrm>
            <a:off x="7461250" y="3881438"/>
            <a:ext cx="134938" cy="46037"/>
          </a:xfrm>
          <a:prstGeom prst="rect">
            <a:avLst/>
          </a:prstGeom>
          <a:solidFill>
            <a:srgbClr val="FFCC00"/>
          </a:solidFill>
          <a:ln w="9525">
            <a:noFill/>
            <a:miter lim="800000"/>
            <a:headEnd/>
            <a:tailEnd/>
          </a:ln>
        </p:spPr>
        <p:txBody>
          <a:bodyPr/>
          <a:lstStyle/>
          <a:p>
            <a:endParaRPr lang="en-US"/>
          </a:p>
        </p:txBody>
      </p:sp>
      <p:sp>
        <p:nvSpPr>
          <p:cNvPr id="22717" name="Rectangle 189"/>
          <p:cNvSpPr>
            <a:spLocks noChangeArrowheads="1"/>
          </p:cNvSpPr>
          <p:nvPr/>
        </p:nvSpPr>
        <p:spPr bwMode="auto">
          <a:xfrm>
            <a:off x="7596188" y="3881438"/>
            <a:ext cx="146050" cy="46037"/>
          </a:xfrm>
          <a:prstGeom prst="rect">
            <a:avLst/>
          </a:prstGeom>
          <a:solidFill>
            <a:srgbClr val="FFCC00"/>
          </a:solidFill>
          <a:ln w="9525">
            <a:noFill/>
            <a:miter lim="800000"/>
            <a:headEnd/>
            <a:tailEnd/>
          </a:ln>
        </p:spPr>
        <p:txBody>
          <a:bodyPr/>
          <a:lstStyle/>
          <a:p>
            <a:endParaRPr lang="en-US"/>
          </a:p>
        </p:txBody>
      </p:sp>
      <p:sp>
        <p:nvSpPr>
          <p:cNvPr id="22718" name="Rectangle 190"/>
          <p:cNvSpPr>
            <a:spLocks noChangeArrowheads="1"/>
          </p:cNvSpPr>
          <p:nvPr/>
        </p:nvSpPr>
        <p:spPr bwMode="auto">
          <a:xfrm>
            <a:off x="7742238" y="3881438"/>
            <a:ext cx="136525" cy="46037"/>
          </a:xfrm>
          <a:prstGeom prst="rect">
            <a:avLst/>
          </a:prstGeom>
          <a:solidFill>
            <a:srgbClr val="FFCC00"/>
          </a:solidFill>
          <a:ln w="9525">
            <a:noFill/>
            <a:miter lim="800000"/>
            <a:headEnd/>
            <a:tailEnd/>
          </a:ln>
        </p:spPr>
        <p:txBody>
          <a:bodyPr/>
          <a:lstStyle/>
          <a:p>
            <a:endParaRPr lang="en-US"/>
          </a:p>
        </p:txBody>
      </p:sp>
      <p:sp>
        <p:nvSpPr>
          <p:cNvPr id="22719" name="Rectangle 191"/>
          <p:cNvSpPr>
            <a:spLocks noChangeArrowheads="1"/>
          </p:cNvSpPr>
          <p:nvPr/>
        </p:nvSpPr>
        <p:spPr bwMode="auto">
          <a:xfrm>
            <a:off x="7878763" y="3881438"/>
            <a:ext cx="146050" cy="46037"/>
          </a:xfrm>
          <a:prstGeom prst="rect">
            <a:avLst/>
          </a:prstGeom>
          <a:solidFill>
            <a:srgbClr val="FFCC00"/>
          </a:solidFill>
          <a:ln w="9525">
            <a:noFill/>
            <a:miter lim="800000"/>
            <a:headEnd/>
            <a:tailEnd/>
          </a:ln>
        </p:spPr>
        <p:txBody>
          <a:bodyPr/>
          <a:lstStyle/>
          <a:p>
            <a:endParaRPr lang="en-US"/>
          </a:p>
        </p:txBody>
      </p:sp>
      <p:sp>
        <p:nvSpPr>
          <p:cNvPr id="22720" name="Rectangle 192"/>
          <p:cNvSpPr>
            <a:spLocks noChangeArrowheads="1"/>
          </p:cNvSpPr>
          <p:nvPr/>
        </p:nvSpPr>
        <p:spPr bwMode="auto">
          <a:xfrm>
            <a:off x="8024813" y="3881438"/>
            <a:ext cx="134937" cy="46037"/>
          </a:xfrm>
          <a:prstGeom prst="rect">
            <a:avLst/>
          </a:prstGeom>
          <a:solidFill>
            <a:srgbClr val="FFCC00"/>
          </a:solidFill>
          <a:ln w="9525">
            <a:noFill/>
            <a:miter lim="800000"/>
            <a:headEnd/>
            <a:tailEnd/>
          </a:ln>
        </p:spPr>
        <p:txBody>
          <a:bodyPr/>
          <a:lstStyle/>
          <a:p>
            <a:endParaRPr lang="en-US"/>
          </a:p>
        </p:txBody>
      </p:sp>
      <p:sp>
        <p:nvSpPr>
          <p:cNvPr id="22721" name="Rectangle 193"/>
          <p:cNvSpPr>
            <a:spLocks noChangeArrowheads="1"/>
          </p:cNvSpPr>
          <p:nvPr/>
        </p:nvSpPr>
        <p:spPr bwMode="auto">
          <a:xfrm>
            <a:off x="8159750" y="3881438"/>
            <a:ext cx="146050" cy="46037"/>
          </a:xfrm>
          <a:prstGeom prst="rect">
            <a:avLst/>
          </a:prstGeom>
          <a:solidFill>
            <a:srgbClr val="FFCC00"/>
          </a:solidFill>
          <a:ln w="9525">
            <a:noFill/>
            <a:miter lim="800000"/>
            <a:headEnd/>
            <a:tailEnd/>
          </a:ln>
        </p:spPr>
        <p:txBody>
          <a:bodyPr/>
          <a:lstStyle/>
          <a:p>
            <a:endParaRPr lang="en-US"/>
          </a:p>
        </p:txBody>
      </p:sp>
      <p:sp>
        <p:nvSpPr>
          <p:cNvPr id="22722" name="Rectangle 194"/>
          <p:cNvSpPr>
            <a:spLocks noChangeArrowheads="1"/>
          </p:cNvSpPr>
          <p:nvPr/>
        </p:nvSpPr>
        <p:spPr bwMode="auto">
          <a:xfrm>
            <a:off x="8305800" y="3881438"/>
            <a:ext cx="134938" cy="46037"/>
          </a:xfrm>
          <a:prstGeom prst="rect">
            <a:avLst/>
          </a:prstGeom>
          <a:solidFill>
            <a:srgbClr val="FFCC00"/>
          </a:solidFill>
          <a:ln w="9525">
            <a:noFill/>
            <a:miter lim="800000"/>
            <a:headEnd/>
            <a:tailEnd/>
          </a:ln>
        </p:spPr>
        <p:txBody>
          <a:bodyPr/>
          <a:lstStyle/>
          <a:p>
            <a:endParaRPr lang="en-US"/>
          </a:p>
        </p:txBody>
      </p:sp>
      <p:sp>
        <p:nvSpPr>
          <p:cNvPr id="22723" name="Rectangle 195"/>
          <p:cNvSpPr>
            <a:spLocks noChangeArrowheads="1"/>
          </p:cNvSpPr>
          <p:nvPr/>
        </p:nvSpPr>
        <p:spPr bwMode="auto">
          <a:xfrm>
            <a:off x="8440738" y="3881438"/>
            <a:ext cx="149225" cy="46037"/>
          </a:xfrm>
          <a:prstGeom prst="rect">
            <a:avLst/>
          </a:prstGeom>
          <a:solidFill>
            <a:srgbClr val="FFCC00"/>
          </a:solidFill>
          <a:ln w="9525">
            <a:noFill/>
            <a:miter lim="800000"/>
            <a:headEnd/>
            <a:tailEnd/>
          </a:ln>
        </p:spPr>
        <p:txBody>
          <a:bodyPr/>
          <a:lstStyle/>
          <a:p>
            <a:endParaRPr lang="en-US"/>
          </a:p>
        </p:txBody>
      </p:sp>
      <p:sp>
        <p:nvSpPr>
          <p:cNvPr id="22724" name="Rectangle 196"/>
          <p:cNvSpPr>
            <a:spLocks noChangeArrowheads="1"/>
          </p:cNvSpPr>
          <p:nvPr/>
        </p:nvSpPr>
        <p:spPr bwMode="auto">
          <a:xfrm>
            <a:off x="8589963" y="3881438"/>
            <a:ext cx="133350" cy="46037"/>
          </a:xfrm>
          <a:prstGeom prst="rect">
            <a:avLst/>
          </a:prstGeom>
          <a:solidFill>
            <a:srgbClr val="FFCC00"/>
          </a:solidFill>
          <a:ln w="9525">
            <a:noFill/>
            <a:miter lim="800000"/>
            <a:headEnd/>
            <a:tailEnd/>
          </a:ln>
        </p:spPr>
        <p:txBody>
          <a:bodyPr/>
          <a:lstStyle/>
          <a:p>
            <a:endParaRPr lang="en-US"/>
          </a:p>
        </p:txBody>
      </p:sp>
      <p:sp>
        <p:nvSpPr>
          <p:cNvPr id="22725" name="Rectangle 197"/>
          <p:cNvSpPr>
            <a:spLocks noChangeArrowheads="1"/>
          </p:cNvSpPr>
          <p:nvPr/>
        </p:nvSpPr>
        <p:spPr bwMode="auto">
          <a:xfrm>
            <a:off x="8723313" y="3843338"/>
            <a:ext cx="84137" cy="84137"/>
          </a:xfrm>
          <a:prstGeom prst="rect">
            <a:avLst/>
          </a:prstGeom>
          <a:solidFill>
            <a:srgbClr val="FFCC00"/>
          </a:solidFill>
          <a:ln w="9525">
            <a:noFill/>
            <a:miter lim="800000"/>
            <a:headEnd/>
            <a:tailEnd/>
          </a:ln>
        </p:spPr>
        <p:txBody>
          <a:bodyPr/>
          <a:lstStyle/>
          <a:p>
            <a:endParaRPr lang="en-US"/>
          </a:p>
        </p:txBody>
      </p:sp>
      <p:sp>
        <p:nvSpPr>
          <p:cNvPr id="22726" name="Rectangle 198"/>
          <p:cNvSpPr>
            <a:spLocks noChangeArrowheads="1"/>
          </p:cNvSpPr>
          <p:nvPr/>
        </p:nvSpPr>
        <p:spPr bwMode="auto">
          <a:xfrm>
            <a:off x="3103563" y="3814763"/>
            <a:ext cx="133350" cy="79375"/>
          </a:xfrm>
          <a:prstGeom prst="rect">
            <a:avLst/>
          </a:prstGeom>
          <a:solidFill>
            <a:srgbClr val="FFCC00"/>
          </a:solidFill>
          <a:ln w="9525">
            <a:noFill/>
            <a:miter lim="800000"/>
            <a:headEnd/>
            <a:tailEnd/>
          </a:ln>
        </p:spPr>
        <p:txBody>
          <a:bodyPr/>
          <a:lstStyle/>
          <a:p>
            <a:endParaRPr lang="en-US"/>
          </a:p>
        </p:txBody>
      </p:sp>
      <p:sp>
        <p:nvSpPr>
          <p:cNvPr id="22727" name="Rectangle 199"/>
          <p:cNvSpPr>
            <a:spLocks noChangeArrowheads="1"/>
          </p:cNvSpPr>
          <p:nvPr/>
        </p:nvSpPr>
        <p:spPr bwMode="auto">
          <a:xfrm>
            <a:off x="3236913" y="3814763"/>
            <a:ext cx="146050" cy="79375"/>
          </a:xfrm>
          <a:prstGeom prst="rect">
            <a:avLst/>
          </a:prstGeom>
          <a:solidFill>
            <a:srgbClr val="FFCC00"/>
          </a:solidFill>
          <a:ln w="9525">
            <a:noFill/>
            <a:miter lim="800000"/>
            <a:headEnd/>
            <a:tailEnd/>
          </a:ln>
        </p:spPr>
        <p:txBody>
          <a:bodyPr/>
          <a:lstStyle/>
          <a:p>
            <a:endParaRPr lang="en-US"/>
          </a:p>
        </p:txBody>
      </p:sp>
      <p:sp>
        <p:nvSpPr>
          <p:cNvPr id="22728" name="Rectangle 200"/>
          <p:cNvSpPr>
            <a:spLocks noChangeArrowheads="1"/>
          </p:cNvSpPr>
          <p:nvPr/>
        </p:nvSpPr>
        <p:spPr bwMode="auto">
          <a:xfrm>
            <a:off x="3382963" y="3814763"/>
            <a:ext cx="134937" cy="90487"/>
          </a:xfrm>
          <a:prstGeom prst="rect">
            <a:avLst/>
          </a:prstGeom>
          <a:solidFill>
            <a:srgbClr val="FFCC00"/>
          </a:solidFill>
          <a:ln w="9525">
            <a:noFill/>
            <a:miter lim="800000"/>
            <a:headEnd/>
            <a:tailEnd/>
          </a:ln>
        </p:spPr>
        <p:txBody>
          <a:bodyPr/>
          <a:lstStyle/>
          <a:p>
            <a:endParaRPr lang="en-US"/>
          </a:p>
        </p:txBody>
      </p:sp>
      <p:sp>
        <p:nvSpPr>
          <p:cNvPr id="22729" name="Rectangle 201"/>
          <p:cNvSpPr>
            <a:spLocks noChangeArrowheads="1"/>
          </p:cNvSpPr>
          <p:nvPr/>
        </p:nvSpPr>
        <p:spPr bwMode="auto">
          <a:xfrm>
            <a:off x="3517900" y="3825875"/>
            <a:ext cx="147638" cy="79375"/>
          </a:xfrm>
          <a:prstGeom prst="rect">
            <a:avLst/>
          </a:prstGeom>
          <a:solidFill>
            <a:srgbClr val="FFCC00"/>
          </a:solidFill>
          <a:ln w="9525">
            <a:noFill/>
            <a:miter lim="800000"/>
            <a:headEnd/>
            <a:tailEnd/>
          </a:ln>
        </p:spPr>
        <p:txBody>
          <a:bodyPr/>
          <a:lstStyle/>
          <a:p>
            <a:endParaRPr lang="en-US"/>
          </a:p>
        </p:txBody>
      </p:sp>
      <p:sp>
        <p:nvSpPr>
          <p:cNvPr id="22730" name="Rectangle 202"/>
          <p:cNvSpPr>
            <a:spLocks noChangeArrowheads="1"/>
          </p:cNvSpPr>
          <p:nvPr/>
        </p:nvSpPr>
        <p:spPr bwMode="auto">
          <a:xfrm>
            <a:off x="3665538" y="3781425"/>
            <a:ext cx="136525" cy="77788"/>
          </a:xfrm>
          <a:prstGeom prst="rect">
            <a:avLst/>
          </a:prstGeom>
          <a:solidFill>
            <a:srgbClr val="FFCC00"/>
          </a:solidFill>
          <a:ln w="9525">
            <a:noFill/>
            <a:miter lim="800000"/>
            <a:headEnd/>
            <a:tailEnd/>
          </a:ln>
        </p:spPr>
        <p:txBody>
          <a:bodyPr/>
          <a:lstStyle/>
          <a:p>
            <a:endParaRPr lang="en-US"/>
          </a:p>
        </p:txBody>
      </p:sp>
      <p:sp>
        <p:nvSpPr>
          <p:cNvPr id="22731" name="Rectangle 203"/>
          <p:cNvSpPr>
            <a:spLocks noChangeArrowheads="1"/>
          </p:cNvSpPr>
          <p:nvPr/>
        </p:nvSpPr>
        <p:spPr bwMode="auto">
          <a:xfrm>
            <a:off x="3802063" y="3781425"/>
            <a:ext cx="146050" cy="77788"/>
          </a:xfrm>
          <a:prstGeom prst="rect">
            <a:avLst/>
          </a:prstGeom>
          <a:solidFill>
            <a:srgbClr val="FFCC00"/>
          </a:solidFill>
          <a:ln w="9525">
            <a:noFill/>
            <a:miter lim="800000"/>
            <a:headEnd/>
            <a:tailEnd/>
          </a:ln>
        </p:spPr>
        <p:txBody>
          <a:bodyPr/>
          <a:lstStyle/>
          <a:p>
            <a:endParaRPr lang="en-US"/>
          </a:p>
        </p:txBody>
      </p:sp>
      <p:sp>
        <p:nvSpPr>
          <p:cNvPr id="22732" name="Rectangle 204"/>
          <p:cNvSpPr>
            <a:spLocks noChangeArrowheads="1"/>
          </p:cNvSpPr>
          <p:nvPr/>
        </p:nvSpPr>
        <p:spPr bwMode="auto">
          <a:xfrm>
            <a:off x="3948113" y="3781425"/>
            <a:ext cx="133350" cy="88900"/>
          </a:xfrm>
          <a:prstGeom prst="rect">
            <a:avLst/>
          </a:prstGeom>
          <a:solidFill>
            <a:srgbClr val="FFCC00"/>
          </a:solidFill>
          <a:ln w="9525">
            <a:noFill/>
            <a:miter lim="800000"/>
            <a:headEnd/>
            <a:tailEnd/>
          </a:ln>
        </p:spPr>
        <p:txBody>
          <a:bodyPr/>
          <a:lstStyle/>
          <a:p>
            <a:endParaRPr lang="en-US"/>
          </a:p>
        </p:txBody>
      </p:sp>
      <p:sp>
        <p:nvSpPr>
          <p:cNvPr id="22733" name="Rectangle 205"/>
          <p:cNvSpPr>
            <a:spLocks noChangeArrowheads="1"/>
          </p:cNvSpPr>
          <p:nvPr/>
        </p:nvSpPr>
        <p:spPr bwMode="auto">
          <a:xfrm>
            <a:off x="4081463" y="3792538"/>
            <a:ext cx="146050" cy="77787"/>
          </a:xfrm>
          <a:prstGeom prst="rect">
            <a:avLst/>
          </a:prstGeom>
          <a:solidFill>
            <a:srgbClr val="FFCC00"/>
          </a:solidFill>
          <a:ln w="9525">
            <a:noFill/>
            <a:miter lim="800000"/>
            <a:headEnd/>
            <a:tailEnd/>
          </a:ln>
        </p:spPr>
        <p:txBody>
          <a:bodyPr/>
          <a:lstStyle/>
          <a:p>
            <a:endParaRPr lang="en-US"/>
          </a:p>
        </p:txBody>
      </p:sp>
      <p:sp>
        <p:nvSpPr>
          <p:cNvPr id="22734" name="Rectangle 206"/>
          <p:cNvSpPr>
            <a:spLocks noChangeArrowheads="1"/>
          </p:cNvSpPr>
          <p:nvPr/>
        </p:nvSpPr>
        <p:spPr bwMode="auto">
          <a:xfrm>
            <a:off x="4227513" y="3724275"/>
            <a:ext cx="136525" cy="146050"/>
          </a:xfrm>
          <a:prstGeom prst="rect">
            <a:avLst/>
          </a:prstGeom>
          <a:solidFill>
            <a:srgbClr val="FFCC00"/>
          </a:solidFill>
          <a:ln w="9525">
            <a:noFill/>
            <a:miter lim="800000"/>
            <a:headEnd/>
            <a:tailEnd/>
          </a:ln>
        </p:spPr>
        <p:txBody>
          <a:bodyPr/>
          <a:lstStyle/>
          <a:p>
            <a:endParaRPr lang="en-US"/>
          </a:p>
        </p:txBody>
      </p:sp>
      <p:sp>
        <p:nvSpPr>
          <p:cNvPr id="22735" name="Rectangle 207"/>
          <p:cNvSpPr>
            <a:spLocks noChangeArrowheads="1"/>
          </p:cNvSpPr>
          <p:nvPr/>
        </p:nvSpPr>
        <p:spPr bwMode="auto">
          <a:xfrm>
            <a:off x="4364038" y="3724275"/>
            <a:ext cx="146050" cy="146050"/>
          </a:xfrm>
          <a:prstGeom prst="rect">
            <a:avLst/>
          </a:prstGeom>
          <a:solidFill>
            <a:srgbClr val="FFCC00"/>
          </a:solidFill>
          <a:ln w="9525">
            <a:noFill/>
            <a:miter lim="800000"/>
            <a:headEnd/>
            <a:tailEnd/>
          </a:ln>
        </p:spPr>
        <p:txBody>
          <a:bodyPr/>
          <a:lstStyle/>
          <a:p>
            <a:endParaRPr lang="en-US"/>
          </a:p>
        </p:txBody>
      </p:sp>
      <p:sp>
        <p:nvSpPr>
          <p:cNvPr id="22736" name="Rectangle 208"/>
          <p:cNvSpPr>
            <a:spLocks noChangeArrowheads="1"/>
          </p:cNvSpPr>
          <p:nvPr/>
        </p:nvSpPr>
        <p:spPr bwMode="auto">
          <a:xfrm>
            <a:off x="4510088" y="3713163"/>
            <a:ext cx="136525" cy="168275"/>
          </a:xfrm>
          <a:prstGeom prst="rect">
            <a:avLst/>
          </a:prstGeom>
          <a:solidFill>
            <a:srgbClr val="FFCC00"/>
          </a:solidFill>
          <a:ln w="9525">
            <a:noFill/>
            <a:miter lim="800000"/>
            <a:headEnd/>
            <a:tailEnd/>
          </a:ln>
        </p:spPr>
        <p:txBody>
          <a:bodyPr/>
          <a:lstStyle/>
          <a:p>
            <a:endParaRPr lang="en-US"/>
          </a:p>
        </p:txBody>
      </p:sp>
      <p:sp>
        <p:nvSpPr>
          <p:cNvPr id="22737" name="Rectangle 209"/>
          <p:cNvSpPr>
            <a:spLocks noChangeArrowheads="1"/>
          </p:cNvSpPr>
          <p:nvPr/>
        </p:nvSpPr>
        <p:spPr bwMode="auto">
          <a:xfrm>
            <a:off x="4646613" y="3702050"/>
            <a:ext cx="133350" cy="179388"/>
          </a:xfrm>
          <a:prstGeom prst="rect">
            <a:avLst/>
          </a:prstGeom>
          <a:solidFill>
            <a:srgbClr val="FFCC00"/>
          </a:solidFill>
          <a:ln w="9525">
            <a:noFill/>
            <a:miter lim="800000"/>
            <a:headEnd/>
            <a:tailEnd/>
          </a:ln>
        </p:spPr>
        <p:txBody>
          <a:bodyPr/>
          <a:lstStyle/>
          <a:p>
            <a:endParaRPr lang="en-US"/>
          </a:p>
        </p:txBody>
      </p:sp>
      <p:sp>
        <p:nvSpPr>
          <p:cNvPr id="22738" name="Rectangle 210"/>
          <p:cNvSpPr>
            <a:spLocks noChangeArrowheads="1"/>
          </p:cNvSpPr>
          <p:nvPr/>
        </p:nvSpPr>
        <p:spPr bwMode="auto">
          <a:xfrm>
            <a:off x="4779963" y="3702050"/>
            <a:ext cx="146050" cy="179388"/>
          </a:xfrm>
          <a:prstGeom prst="rect">
            <a:avLst/>
          </a:prstGeom>
          <a:solidFill>
            <a:srgbClr val="FFCC00"/>
          </a:solidFill>
          <a:ln w="9525">
            <a:noFill/>
            <a:miter lim="800000"/>
            <a:headEnd/>
            <a:tailEnd/>
          </a:ln>
        </p:spPr>
        <p:txBody>
          <a:bodyPr/>
          <a:lstStyle/>
          <a:p>
            <a:endParaRPr lang="en-US"/>
          </a:p>
        </p:txBody>
      </p:sp>
      <p:sp>
        <p:nvSpPr>
          <p:cNvPr id="22739" name="Rectangle 211"/>
          <p:cNvSpPr>
            <a:spLocks noChangeArrowheads="1"/>
          </p:cNvSpPr>
          <p:nvPr/>
        </p:nvSpPr>
        <p:spPr bwMode="auto">
          <a:xfrm>
            <a:off x="4926013" y="3690938"/>
            <a:ext cx="134937" cy="190500"/>
          </a:xfrm>
          <a:prstGeom prst="rect">
            <a:avLst/>
          </a:prstGeom>
          <a:solidFill>
            <a:srgbClr val="FFCC00"/>
          </a:solidFill>
          <a:ln w="9525">
            <a:noFill/>
            <a:miter lim="800000"/>
            <a:headEnd/>
            <a:tailEnd/>
          </a:ln>
        </p:spPr>
        <p:txBody>
          <a:bodyPr/>
          <a:lstStyle/>
          <a:p>
            <a:endParaRPr lang="en-US"/>
          </a:p>
        </p:txBody>
      </p:sp>
      <p:sp>
        <p:nvSpPr>
          <p:cNvPr id="22740" name="Rectangle 212"/>
          <p:cNvSpPr>
            <a:spLocks noChangeArrowheads="1"/>
          </p:cNvSpPr>
          <p:nvPr/>
        </p:nvSpPr>
        <p:spPr bwMode="auto">
          <a:xfrm>
            <a:off x="5060950" y="3690938"/>
            <a:ext cx="147638" cy="190500"/>
          </a:xfrm>
          <a:prstGeom prst="rect">
            <a:avLst/>
          </a:prstGeom>
          <a:solidFill>
            <a:srgbClr val="FFCC00"/>
          </a:solidFill>
          <a:ln w="9525">
            <a:noFill/>
            <a:miter lim="800000"/>
            <a:headEnd/>
            <a:tailEnd/>
          </a:ln>
        </p:spPr>
        <p:txBody>
          <a:bodyPr/>
          <a:lstStyle/>
          <a:p>
            <a:endParaRPr lang="en-US"/>
          </a:p>
        </p:txBody>
      </p:sp>
      <p:sp>
        <p:nvSpPr>
          <p:cNvPr id="22741" name="Rectangle 213"/>
          <p:cNvSpPr>
            <a:spLocks noChangeArrowheads="1"/>
          </p:cNvSpPr>
          <p:nvPr/>
        </p:nvSpPr>
        <p:spPr bwMode="auto">
          <a:xfrm>
            <a:off x="5208588" y="3679825"/>
            <a:ext cx="146050" cy="201613"/>
          </a:xfrm>
          <a:prstGeom prst="rect">
            <a:avLst/>
          </a:prstGeom>
          <a:solidFill>
            <a:srgbClr val="FFCC00"/>
          </a:solidFill>
          <a:ln w="9525">
            <a:noFill/>
            <a:miter lim="800000"/>
            <a:headEnd/>
            <a:tailEnd/>
          </a:ln>
        </p:spPr>
        <p:txBody>
          <a:bodyPr/>
          <a:lstStyle/>
          <a:p>
            <a:endParaRPr lang="en-US"/>
          </a:p>
        </p:txBody>
      </p:sp>
      <p:sp>
        <p:nvSpPr>
          <p:cNvPr id="22742" name="Rectangle 214"/>
          <p:cNvSpPr>
            <a:spLocks noChangeArrowheads="1"/>
          </p:cNvSpPr>
          <p:nvPr/>
        </p:nvSpPr>
        <p:spPr bwMode="auto">
          <a:xfrm>
            <a:off x="5354638" y="3668713"/>
            <a:ext cx="136525" cy="212725"/>
          </a:xfrm>
          <a:prstGeom prst="rect">
            <a:avLst/>
          </a:prstGeom>
          <a:solidFill>
            <a:srgbClr val="FFCC00"/>
          </a:solidFill>
          <a:ln w="9525">
            <a:noFill/>
            <a:miter lim="800000"/>
            <a:headEnd/>
            <a:tailEnd/>
          </a:ln>
        </p:spPr>
        <p:txBody>
          <a:bodyPr/>
          <a:lstStyle/>
          <a:p>
            <a:endParaRPr lang="en-US"/>
          </a:p>
        </p:txBody>
      </p:sp>
      <p:sp>
        <p:nvSpPr>
          <p:cNvPr id="22743" name="Rectangle 215"/>
          <p:cNvSpPr>
            <a:spLocks noChangeArrowheads="1"/>
          </p:cNvSpPr>
          <p:nvPr/>
        </p:nvSpPr>
        <p:spPr bwMode="auto">
          <a:xfrm>
            <a:off x="5491163" y="3657600"/>
            <a:ext cx="133350" cy="223838"/>
          </a:xfrm>
          <a:prstGeom prst="rect">
            <a:avLst/>
          </a:prstGeom>
          <a:solidFill>
            <a:srgbClr val="FFCC00"/>
          </a:solidFill>
          <a:ln w="9525">
            <a:noFill/>
            <a:miter lim="800000"/>
            <a:headEnd/>
            <a:tailEnd/>
          </a:ln>
        </p:spPr>
        <p:txBody>
          <a:bodyPr/>
          <a:lstStyle/>
          <a:p>
            <a:endParaRPr lang="en-US"/>
          </a:p>
        </p:txBody>
      </p:sp>
      <p:sp>
        <p:nvSpPr>
          <p:cNvPr id="22744" name="Rectangle 216"/>
          <p:cNvSpPr>
            <a:spLocks noChangeArrowheads="1"/>
          </p:cNvSpPr>
          <p:nvPr/>
        </p:nvSpPr>
        <p:spPr bwMode="auto">
          <a:xfrm>
            <a:off x="5624513" y="3633788"/>
            <a:ext cx="147637" cy="247650"/>
          </a:xfrm>
          <a:prstGeom prst="rect">
            <a:avLst/>
          </a:prstGeom>
          <a:solidFill>
            <a:srgbClr val="FFCC00"/>
          </a:solidFill>
          <a:ln w="9525">
            <a:noFill/>
            <a:miter lim="800000"/>
            <a:headEnd/>
            <a:tailEnd/>
          </a:ln>
        </p:spPr>
        <p:txBody>
          <a:bodyPr/>
          <a:lstStyle/>
          <a:p>
            <a:endParaRPr lang="en-US"/>
          </a:p>
        </p:txBody>
      </p:sp>
      <p:sp>
        <p:nvSpPr>
          <p:cNvPr id="22745" name="Rectangle 217"/>
          <p:cNvSpPr>
            <a:spLocks noChangeArrowheads="1"/>
          </p:cNvSpPr>
          <p:nvPr/>
        </p:nvSpPr>
        <p:spPr bwMode="auto">
          <a:xfrm>
            <a:off x="5772150" y="3622675"/>
            <a:ext cx="134938" cy="258763"/>
          </a:xfrm>
          <a:prstGeom prst="rect">
            <a:avLst/>
          </a:prstGeom>
          <a:solidFill>
            <a:srgbClr val="FFCC00"/>
          </a:solidFill>
          <a:ln w="9525">
            <a:noFill/>
            <a:miter lim="800000"/>
            <a:headEnd/>
            <a:tailEnd/>
          </a:ln>
        </p:spPr>
        <p:txBody>
          <a:bodyPr/>
          <a:lstStyle/>
          <a:p>
            <a:endParaRPr lang="en-US"/>
          </a:p>
        </p:txBody>
      </p:sp>
      <p:sp>
        <p:nvSpPr>
          <p:cNvPr id="22746" name="Rectangle 218"/>
          <p:cNvSpPr>
            <a:spLocks noChangeArrowheads="1"/>
          </p:cNvSpPr>
          <p:nvPr/>
        </p:nvSpPr>
        <p:spPr bwMode="auto">
          <a:xfrm>
            <a:off x="5907088" y="3600450"/>
            <a:ext cx="146050" cy="280988"/>
          </a:xfrm>
          <a:prstGeom prst="rect">
            <a:avLst/>
          </a:prstGeom>
          <a:solidFill>
            <a:srgbClr val="FFCC00"/>
          </a:solidFill>
          <a:ln w="9525">
            <a:noFill/>
            <a:miter lim="800000"/>
            <a:headEnd/>
            <a:tailEnd/>
          </a:ln>
        </p:spPr>
        <p:txBody>
          <a:bodyPr/>
          <a:lstStyle/>
          <a:p>
            <a:endParaRPr lang="en-US"/>
          </a:p>
        </p:txBody>
      </p:sp>
      <p:sp>
        <p:nvSpPr>
          <p:cNvPr id="22747" name="Rectangle 219"/>
          <p:cNvSpPr>
            <a:spLocks noChangeArrowheads="1"/>
          </p:cNvSpPr>
          <p:nvPr/>
        </p:nvSpPr>
        <p:spPr bwMode="auto">
          <a:xfrm>
            <a:off x="6053138" y="3589338"/>
            <a:ext cx="136525" cy="292100"/>
          </a:xfrm>
          <a:prstGeom prst="rect">
            <a:avLst/>
          </a:prstGeom>
          <a:solidFill>
            <a:srgbClr val="FFCC00"/>
          </a:solidFill>
          <a:ln w="9525">
            <a:noFill/>
            <a:miter lim="800000"/>
            <a:headEnd/>
            <a:tailEnd/>
          </a:ln>
        </p:spPr>
        <p:txBody>
          <a:bodyPr/>
          <a:lstStyle/>
          <a:p>
            <a:endParaRPr lang="en-US"/>
          </a:p>
        </p:txBody>
      </p:sp>
      <p:sp>
        <p:nvSpPr>
          <p:cNvPr id="22748" name="Rectangle 220"/>
          <p:cNvSpPr>
            <a:spLocks noChangeArrowheads="1"/>
          </p:cNvSpPr>
          <p:nvPr/>
        </p:nvSpPr>
        <p:spPr bwMode="auto">
          <a:xfrm>
            <a:off x="6189663" y="3567113"/>
            <a:ext cx="146050" cy="314325"/>
          </a:xfrm>
          <a:prstGeom prst="rect">
            <a:avLst/>
          </a:prstGeom>
          <a:solidFill>
            <a:srgbClr val="FFCC00"/>
          </a:solidFill>
          <a:ln w="9525">
            <a:noFill/>
            <a:miter lim="800000"/>
            <a:headEnd/>
            <a:tailEnd/>
          </a:ln>
        </p:spPr>
        <p:txBody>
          <a:bodyPr/>
          <a:lstStyle/>
          <a:p>
            <a:endParaRPr lang="en-US"/>
          </a:p>
        </p:txBody>
      </p:sp>
      <p:sp>
        <p:nvSpPr>
          <p:cNvPr id="22749" name="Rectangle 221"/>
          <p:cNvSpPr>
            <a:spLocks noChangeArrowheads="1"/>
          </p:cNvSpPr>
          <p:nvPr/>
        </p:nvSpPr>
        <p:spPr bwMode="auto">
          <a:xfrm>
            <a:off x="6335713" y="3544888"/>
            <a:ext cx="134937" cy="336550"/>
          </a:xfrm>
          <a:prstGeom prst="rect">
            <a:avLst/>
          </a:prstGeom>
          <a:solidFill>
            <a:srgbClr val="FFCC00"/>
          </a:solidFill>
          <a:ln w="9525">
            <a:noFill/>
            <a:miter lim="800000"/>
            <a:headEnd/>
            <a:tailEnd/>
          </a:ln>
        </p:spPr>
        <p:txBody>
          <a:bodyPr/>
          <a:lstStyle/>
          <a:p>
            <a:endParaRPr lang="en-US"/>
          </a:p>
        </p:txBody>
      </p:sp>
      <p:sp>
        <p:nvSpPr>
          <p:cNvPr id="22750" name="Rectangle 222"/>
          <p:cNvSpPr>
            <a:spLocks noChangeArrowheads="1"/>
          </p:cNvSpPr>
          <p:nvPr/>
        </p:nvSpPr>
        <p:spPr bwMode="auto">
          <a:xfrm>
            <a:off x="6470650" y="3533775"/>
            <a:ext cx="146050" cy="347663"/>
          </a:xfrm>
          <a:prstGeom prst="rect">
            <a:avLst/>
          </a:prstGeom>
          <a:solidFill>
            <a:srgbClr val="FFCC00"/>
          </a:solidFill>
          <a:ln w="9525">
            <a:noFill/>
            <a:miter lim="800000"/>
            <a:headEnd/>
            <a:tailEnd/>
          </a:ln>
        </p:spPr>
        <p:txBody>
          <a:bodyPr/>
          <a:lstStyle/>
          <a:p>
            <a:endParaRPr lang="en-US"/>
          </a:p>
        </p:txBody>
      </p:sp>
      <p:sp>
        <p:nvSpPr>
          <p:cNvPr id="22751" name="Rectangle 223"/>
          <p:cNvSpPr>
            <a:spLocks noChangeArrowheads="1"/>
          </p:cNvSpPr>
          <p:nvPr/>
        </p:nvSpPr>
        <p:spPr bwMode="auto">
          <a:xfrm>
            <a:off x="6616700" y="3509963"/>
            <a:ext cx="134938" cy="371475"/>
          </a:xfrm>
          <a:prstGeom prst="rect">
            <a:avLst/>
          </a:prstGeom>
          <a:solidFill>
            <a:srgbClr val="FFCC00"/>
          </a:solidFill>
          <a:ln w="9525">
            <a:noFill/>
            <a:miter lim="800000"/>
            <a:headEnd/>
            <a:tailEnd/>
          </a:ln>
        </p:spPr>
        <p:txBody>
          <a:bodyPr/>
          <a:lstStyle/>
          <a:p>
            <a:endParaRPr lang="en-US"/>
          </a:p>
        </p:txBody>
      </p:sp>
      <p:sp>
        <p:nvSpPr>
          <p:cNvPr id="22752" name="Rectangle 224"/>
          <p:cNvSpPr>
            <a:spLocks noChangeArrowheads="1"/>
          </p:cNvSpPr>
          <p:nvPr/>
        </p:nvSpPr>
        <p:spPr bwMode="auto">
          <a:xfrm>
            <a:off x="6751638" y="3487738"/>
            <a:ext cx="146050" cy="393700"/>
          </a:xfrm>
          <a:prstGeom prst="rect">
            <a:avLst/>
          </a:prstGeom>
          <a:solidFill>
            <a:srgbClr val="FFCC00"/>
          </a:solidFill>
          <a:ln w="9525">
            <a:noFill/>
            <a:miter lim="800000"/>
            <a:headEnd/>
            <a:tailEnd/>
          </a:ln>
        </p:spPr>
        <p:txBody>
          <a:bodyPr/>
          <a:lstStyle/>
          <a:p>
            <a:endParaRPr lang="en-US"/>
          </a:p>
        </p:txBody>
      </p:sp>
      <p:sp>
        <p:nvSpPr>
          <p:cNvPr id="22753" name="Rectangle 225"/>
          <p:cNvSpPr>
            <a:spLocks noChangeArrowheads="1"/>
          </p:cNvSpPr>
          <p:nvPr/>
        </p:nvSpPr>
        <p:spPr bwMode="auto">
          <a:xfrm>
            <a:off x="6897688" y="3476625"/>
            <a:ext cx="136525" cy="404813"/>
          </a:xfrm>
          <a:prstGeom prst="rect">
            <a:avLst/>
          </a:prstGeom>
          <a:solidFill>
            <a:srgbClr val="FFCC00"/>
          </a:solidFill>
          <a:ln w="9525">
            <a:noFill/>
            <a:miter lim="800000"/>
            <a:headEnd/>
            <a:tailEnd/>
          </a:ln>
        </p:spPr>
        <p:txBody>
          <a:bodyPr/>
          <a:lstStyle/>
          <a:p>
            <a:endParaRPr lang="en-US"/>
          </a:p>
        </p:txBody>
      </p:sp>
      <p:sp>
        <p:nvSpPr>
          <p:cNvPr id="22754" name="Rectangle 226"/>
          <p:cNvSpPr>
            <a:spLocks noChangeArrowheads="1"/>
          </p:cNvSpPr>
          <p:nvPr/>
        </p:nvSpPr>
        <p:spPr bwMode="auto">
          <a:xfrm>
            <a:off x="7034213" y="3454400"/>
            <a:ext cx="146050" cy="427038"/>
          </a:xfrm>
          <a:prstGeom prst="rect">
            <a:avLst/>
          </a:prstGeom>
          <a:solidFill>
            <a:srgbClr val="FFCC00"/>
          </a:solidFill>
          <a:ln w="9525">
            <a:noFill/>
            <a:miter lim="800000"/>
            <a:headEnd/>
            <a:tailEnd/>
          </a:ln>
        </p:spPr>
        <p:txBody>
          <a:bodyPr/>
          <a:lstStyle/>
          <a:p>
            <a:endParaRPr lang="en-US"/>
          </a:p>
        </p:txBody>
      </p:sp>
      <p:sp>
        <p:nvSpPr>
          <p:cNvPr id="22755" name="Rectangle 227"/>
          <p:cNvSpPr>
            <a:spLocks noChangeArrowheads="1"/>
          </p:cNvSpPr>
          <p:nvPr/>
        </p:nvSpPr>
        <p:spPr bwMode="auto">
          <a:xfrm>
            <a:off x="7180263" y="3432175"/>
            <a:ext cx="134937" cy="449263"/>
          </a:xfrm>
          <a:prstGeom prst="rect">
            <a:avLst/>
          </a:prstGeom>
          <a:solidFill>
            <a:srgbClr val="FFCC00"/>
          </a:solidFill>
          <a:ln w="9525">
            <a:noFill/>
            <a:miter lim="800000"/>
            <a:headEnd/>
            <a:tailEnd/>
          </a:ln>
        </p:spPr>
        <p:txBody>
          <a:bodyPr/>
          <a:lstStyle/>
          <a:p>
            <a:endParaRPr lang="en-US"/>
          </a:p>
        </p:txBody>
      </p:sp>
      <p:sp>
        <p:nvSpPr>
          <p:cNvPr id="22756" name="Rectangle 228"/>
          <p:cNvSpPr>
            <a:spLocks noChangeArrowheads="1"/>
          </p:cNvSpPr>
          <p:nvPr/>
        </p:nvSpPr>
        <p:spPr bwMode="auto">
          <a:xfrm>
            <a:off x="7315200" y="3409950"/>
            <a:ext cx="146050" cy="471488"/>
          </a:xfrm>
          <a:prstGeom prst="rect">
            <a:avLst/>
          </a:prstGeom>
          <a:solidFill>
            <a:srgbClr val="FFCC00"/>
          </a:solidFill>
          <a:ln w="9525">
            <a:noFill/>
            <a:miter lim="800000"/>
            <a:headEnd/>
            <a:tailEnd/>
          </a:ln>
        </p:spPr>
        <p:txBody>
          <a:bodyPr/>
          <a:lstStyle/>
          <a:p>
            <a:endParaRPr lang="en-US"/>
          </a:p>
        </p:txBody>
      </p:sp>
      <p:sp>
        <p:nvSpPr>
          <p:cNvPr id="22757" name="Rectangle 229"/>
          <p:cNvSpPr>
            <a:spLocks noChangeArrowheads="1"/>
          </p:cNvSpPr>
          <p:nvPr/>
        </p:nvSpPr>
        <p:spPr bwMode="auto">
          <a:xfrm>
            <a:off x="7461250" y="3386138"/>
            <a:ext cx="134938" cy="495300"/>
          </a:xfrm>
          <a:prstGeom prst="rect">
            <a:avLst/>
          </a:prstGeom>
          <a:solidFill>
            <a:srgbClr val="FFCC00"/>
          </a:solidFill>
          <a:ln w="9525">
            <a:noFill/>
            <a:miter lim="800000"/>
            <a:headEnd/>
            <a:tailEnd/>
          </a:ln>
        </p:spPr>
        <p:txBody>
          <a:bodyPr/>
          <a:lstStyle/>
          <a:p>
            <a:endParaRPr lang="en-US"/>
          </a:p>
        </p:txBody>
      </p:sp>
      <p:sp>
        <p:nvSpPr>
          <p:cNvPr id="22758" name="Rectangle 230"/>
          <p:cNvSpPr>
            <a:spLocks noChangeArrowheads="1"/>
          </p:cNvSpPr>
          <p:nvPr/>
        </p:nvSpPr>
        <p:spPr bwMode="auto">
          <a:xfrm>
            <a:off x="7596188" y="3363913"/>
            <a:ext cx="146050" cy="517525"/>
          </a:xfrm>
          <a:prstGeom prst="rect">
            <a:avLst/>
          </a:prstGeom>
          <a:solidFill>
            <a:srgbClr val="FFCC00"/>
          </a:solidFill>
          <a:ln w="9525">
            <a:noFill/>
            <a:miter lim="800000"/>
            <a:headEnd/>
            <a:tailEnd/>
          </a:ln>
        </p:spPr>
        <p:txBody>
          <a:bodyPr/>
          <a:lstStyle/>
          <a:p>
            <a:endParaRPr lang="en-US"/>
          </a:p>
        </p:txBody>
      </p:sp>
      <p:sp>
        <p:nvSpPr>
          <p:cNvPr id="22759" name="Rectangle 231"/>
          <p:cNvSpPr>
            <a:spLocks noChangeArrowheads="1"/>
          </p:cNvSpPr>
          <p:nvPr/>
        </p:nvSpPr>
        <p:spPr bwMode="auto">
          <a:xfrm>
            <a:off x="7742238" y="3341688"/>
            <a:ext cx="136525" cy="539750"/>
          </a:xfrm>
          <a:prstGeom prst="rect">
            <a:avLst/>
          </a:prstGeom>
          <a:solidFill>
            <a:srgbClr val="FFCC00"/>
          </a:solidFill>
          <a:ln w="9525">
            <a:noFill/>
            <a:miter lim="800000"/>
            <a:headEnd/>
            <a:tailEnd/>
          </a:ln>
        </p:spPr>
        <p:txBody>
          <a:bodyPr/>
          <a:lstStyle/>
          <a:p>
            <a:endParaRPr lang="en-US"/>
          </a:p>
        </p:txBody>
      </p:sp>
      <p:sp>
        <p:nvSpPr>
          <p:cNvPr id="22760" name="Rectangle 232"/>
          <p:cNvSpPr>
            <a:spLocks noChangeArrowheads="1"/>
          </p:cNvSpPr>
          <p:nvPr/>
        </p:nvSpPr>
        <p:spPr bwMode="auto">
          <a:xfrm>
            <a:off x="7878763" y="3308350"/>
            <a:ext cx="146050" cy="573088"/>
          </a:xfrm>
          <a:prstGeom prst="rect">
            <a:avLst/>
          </a:prstGeom>
          <a:solidFill>
            <a:srgbClr val="FFCC00"/>
          </a:solidFill>
          <a:ln w="9525">
            <a:noFill/>
            <a:miter lim="800000"/>
            <a:headEnd/>
            <a:tailEnd/>
          </a:ln>
        </p:spPr>
        <p:txBody>
          <a:bodyPr/>
          <a:lstStyle/>
          <a:p>
            <a:endParaRPr lang="en-US"/>
          </a:p>
        </p:txBody>
      </p:sp>
      <p:sp>
        <p:nvSpPr>
          <p:cNvPr id="22761" name="Rectangle 233"/>
          <p:cNvSpPr>
            <a:spLocks noChangeArrowheads="1"/>
          </p:cNvSpPr>
          <p:nvPr/>
        </p:nvSpPr>
        <p:spPr bwMode="auto">
          <a:xfrm>
            <a:off x="8024813" y="3286125"/>
            <a:ext cx="134937" cy="595313"/>
          </a:xfrm>
          <a:prstGeom prst="rect">
            <a:avLst/>
          </a:prstGeom>
          <a:solidFill>
            <a:srgbClr val="FFCC00"/>
          </a:solidFill>
          <a:ln w="9525">
            <a:noFill/>
            <a:miter lim="800000"/>
            <a:headEnd/>
            <a:tailEnd/>
          </a:ln>
        </p:spPr>
        <p:txBody>
          <a:bodyPr/>
          <a:lstStyle/>
          <a:p>
            <a:endParaRPr lang="en-US"/>
          </a:p>
        </p:txBody>
      </p:sp>
      <p:sp>
        <p:nvSpPr>
          <p:cNvPr id="22762" name="Rectangle 234"/>
          <p:cNvSpPr>
            <a:spLocks noChangeArrowheads="1"/>
          </p:cNvSpPr>
          <p:nvPr/>
        </p:nvSpPr>
        <p:spPr bwMode="auto">
          <a:xfrm>
            <a:off x="8159750" y="3263900"/>
            <a:ext cx="146050" cy="617538"/>
          </a:xfrm>
          <a:prstGeom prst="rect">
            <a:avLst/>
          </a:prstGeom>
          <a:solidFill>
            <a:srgbClr val="FFCC00"/>
          </a:solidFill>
          <a:ln w="9525">
            <a:noFill/>
            <a:miter lim="800000"/>
            <a:headEnd/>
            <a:tailEnd/>
          </a:ln>
        </p:spPr>
        <p:txBody>
          <a:bodyPr/>
          <a:lstStyle/>
          <a:p>
            <a:endParaRPr lang="en-US"/>
          </a:p>
        </p:txBody>
      </p:sp>
      <p:sp>
        <p:nvSpPr>
          <p:cNvPr id="22763" name="Rectangle 235"/>
          <p:cNvSpPr>
            <a:spLocks noChangeArrowheads="1"/>
          </p:cNvSpPr>
          <p:nvPr/>
        </p:nvSpPr>
        <p:spPr bwMode="auto">
          <a:xfrm>
            <a:off x="8305800" y="3251200"/>
            <a:ext cx="134938" cy="630238"/>
          </a:xfrm>
          <a:prstGeom prst="rect">
            <a:avLst/>
          </a:prstGeom>
          <a:solidFill>
            <a:srgbClr val="FFCC00"/>
          </a:solidFill>
          <a:ln w="9525">
            <a:noFill/>
            <a:miter lim="800000"/>
            <a:headEnd/>
            <a:tailEnd/>
          </a:ln>
        </p:spPr>
        <p:txBody>
          <a:bodyPr/>
          <a:lstStyle/>
          <a:p>
            <a:endParaRPr lang="en-US"/>
          </a:p>
        </p:txBody>
      </p:sp>
      <p:sp>
        <p:nvSpPr>
          <p:cNvPr id="22764" name="Rectangle 236"/>
          <p:cNvSpPr>
            <a:spLocks noChangeArrowheads="1"/>
          </p:cNvSpPr>
          <p:nvPr/>
        </p:nvSpPr>
        <p:spPr bwMode="auto">
          <a:xfrm>
            <a:off x="8440738" y="3251200"/>
            <a:ext cx="149225" cy="630238"/>
          </a:xfrm>
          <a:prstGeom prst="rect">
            <a:avLst/>
          </a:prstGeom>
          <a:solidFill>
            <a:srgbClr val="FFCC00"/>
          </a:solidFill>
          <a:ln w="9525">
            <a:noFill/>
            <a:miter lim="800000"/>
            <a:headEnd/>
            <a:tailEnd/>
          </a:ln>
        </p:spPr>
        <p:txBody>
          <a:bodyPr/>
          <a:lstStyle/>
          <a:p>
            <a:endParaRPr lang="en-US"/>
          </a:p>
        </p:txBody>
      </p:sp>
      <p:sp>
        <p:nvSpPr>
          <p:cNvPr id="22765" name="Rectangle 237"/>
          <p:cNvSpPr>
            <a:spLocks noChangeArrowheads="1"/>
          </p:cNvSpPr>
          <p:nvPr/>
        </p:nvSpPr>
        <p:spPr bwMode="auto">
          <a:xfrm>
            <a:off x="8589963" y="3251200"/>
            <a:ext cx="133350" cy="630238"/>
          </a:xfrm>
          <a:prstGeom prst="rect">
            <a:avLst/>
          </a:prstGeom>
          <a:solidFill>
            <a:srgbClr val="FFCC00"/>
          </a:solidFill>
          <a:ln w="9525">
            <a:noFill/>
            <a:miter lim="800000"/>
            <a:headEnd/>
            <a:tailEnd/>
          </a:ln>
        </p:spPr>
        <p:txBody>
          <a:bodyPr/>
          <a:lstStyle/>
          <a:p>
            <a:endParaRPr lang="en-US"/>
          </a:p>
        </p:txBody>
      </p:sp>
      <p:sp>
        <p:nvSpPr>
          <p:cNvPr id="22766" name="Rectangle 238"/>
          <p:cNvSpPr>
            <a:spLocks noChangeArrowheads="1"/>
          </p:cNvSpPr>
          <p:nvPr/>
        </p:nvSpPr>
        <p:spPr bwMode="auto">
          <a:xfrm>
            <a:off x="8723313" y="3251200"/>
            <a:ext cx="84137" cy="630238"/>
          </a:xfrm>
          <a:prstGeom prst="rect">
            <a:avLst/>
          </a:prstGeom>
          <a:solidFill>
            <a:srgbClr val="FFCC00"/>
          </a:solidFill>
          <a:ln w="9525">
            <a:noFill/>
            <a:miter lim="800000"/>
            <a:headEnd/>
            <a:tailEnd/>
          </a:ln>
        </p:spPr>
        <p:txBody>
          <a:bodyPr/>
          <a:lstStyle/>
          <a:p>
            <a:endParaRPr lang="en-US"/>
          </a:p>
        </p:txBody>
      </p:sp>
      <p:sp>
        <p:nvSpPr>
          <p:cNvPr id="22767" name="Rectangle 239"/>
          <p:cNvSpPr>
            <a:spLocks noChangeArrowheads="1"/>
          </p:cNvSpPr>
          <p:nvPr/>
        </p:nvSpPr>
        <p:spPr bwMode="auto">
          <a:xfrm>
            <a:off x="2392363" y="3825875"/>
            <a:ext cx="146050" cy="44450"/>
          </a:xfrm>
          <a:prstGeom prst="rect">
            <a:avLst/>
          </a:prstGeom>
          <a:solidFill>
            <a:srgbClr val="99CCFF"/>
          </a:solidFill>
          <a:ln w="9525">
            <a:noFill/>
            <a:miter lim="800000"/>
            <a:headEnd/>
            <a:tailEnd/>
          </a:ln>
        </p:spPr>
        <p:txBody>
          <a:bodyPr/>
          <a:lstStyle/>
          <a:p>
            <a:endParaRPr lang="en-US"/>
          </a:p>
        </p:txBody>
      </p:sp>
      <p:sp>
        <p:nvSpPr>
          <p:cNvPr id="22768" name="Rectangle 240"/>
          <p:cNvSpPr>
            <a:spLocks noChangeArrowheads="1"/>
          </p:cNvSpPr>
          <p:nvPr/>
        </p:nvSpPr>
        <p:spPr bwMode="auto">
          <a:xfrm>
            <a:off x="2538413" y="3781425"/>
            <a:ext cx="134937" cy="100013"/>
          </a:xfrm>
          <a:prstGeom prst="rect">
            <a:avLst/>
          </a:prstGeom>
          <a:solidFill>
            <a:srgbClr val="99CCFF"/>
          </a:solidFill>
          <a:ln w="9525">
            <a:noFill/>
            <a:miter lim="800000"/>
            <a:headEnd/>
            <a:tailEnd/>
          </a:ln>
        </p:spPr>
        <p:txBody>
          <a:bodyPr/>
          <a:lstStyle/>
          <a:p>
            <a:endParaRPr lang="en-US"/>
          </a:p>
        </p:txBody>
      </p:sp>
      <p:sp>
        <p:nvSpPr>
          <p:cNvPr id="22769" name="Rectangle 241"/>
          <p:cNvSpPr>
            <a:spLocks noChangeArrowheads="1"/>
          </p:cNvSpPr>
          <p:nvPr/>
        </p:nvSpPr>
        <p:spPr bwMode="auto">
          <a:xfrm>
            <a:off x="2673350" y="3746500"/>
            <a:ext cx="146050" cy="134938"/>
          </a:xfrm>
          <a:prstGeom prst="rect">
            <a:avLst/>
          </a:prstGeom>
          <a:solidFill>
            <a:srgbClr val="99CCFF"/>
          </a:solidFill>
          <a:ln w="9525">
            <a:noFill/>
            <a:miter lim="800000"/>
            <a:headEnd/>
            <a:tailEnd/>
          </a:ln>
        </p:spPr>
        <p:txBody>
          <a:bodyPr/>
          <a:lstStyle/>
          <a:p>
            <a:endParaRPr lang="en-US"/>
          </a:p>
        </p:txBody>
      </p:sp>
      <p:sp>
        <p:nvSpPr>
          <p:cNvPr id="22770" name="Rectangle 242"/>
          <p:cNvSpPr>
            <a:spLocks noChangeArrowheads="1"/>
          </p:cNvSpPr>
          <p:nvPr/>
        </p:nvSpPr>
        <p:spPr bwMode="auto">
          <a:xfrm>
            <a:off x="2819400" y="3713163"/>
            <a:ext cx="138113" cy="168275"/>
          </a:xfrm>
          <a:prstGeom prst="rect">
            <a:avLst/>
          </a:prstGeom>
          <a:solidFill>
            <a:srgbClr val="99CCFF"/>
          </a:solidFill>
          <a:ln w="9525">
            <a:noFill/>
            <a:miter lim="800000"/>
            <a:headEnd/>
            <a:tailEnd/>
          </a:ln>
        </p:spPr>
        <p:txBody>
          <a:bodyPr/>
          <a:lstStyle/>
          <a:p>
            <a:endParaRPr lang="en-US"/>
          </a:p>
        </p:txBody>
      </p:sp>
      <p:sp>
        <p:nvSpPr>
          <p:cNvPr id="22771" name="Rectangle 243"/>
          <p:cNvSpPr>
            <a:spLocks noChangeArrowheads="1"/>
          </p:cNvSpPr>
          <p:nvPr/>
        </p:nvSpPr>
        <p:spPr bwMode="auto">
          <a:xfrm>
            <a:off x="2957513" y="3679825"/>
            <a:ext cx="146050" cy="214313"/>
          </a:xfrm>
          <a:prstGeom prst="rect">
            <a:avLst/>
          </a:prstGeom>
          <a:solidFill>
            <a:srgbClr val="99CCFF"/>
          </a:solidFill>
          <a:ln w="9525">
            <a:noFill/>
            <a:miter lim="800000"/>
            <a:headEnd/>
            <a:tailEnd/>
          </a:ln>
        </p:spPr>
        <p:txBody>
          <a:bodyPr/>
          <a:lstStyle/>
          <a:p>
            <a:endParaRPr lang="en-US"/>
          </a:p>
        </p:txBody>
      </p:sp>
      <p:sp>
        <p:nvSpPr>
          <p:cNvPr id="22772" name="Rectangle 244"/>
          <p:cNvSpPr>
            <a:spLocks noChangeArrowheads="1"/>
          </p:cNvSpPr>
          <p:nvPr/>
        </p:nvSpPr>
        <p:spPr bwMode="auto">
          <a:xfrm>
            <a:off x="3103563" y="3646488"/>
            <a:ext cx="133350" cy="168275"/>
          </a:xfrm>
          <a:prstGeom prst="rect">
            <a:avLst/>
          </a:prstGeom>
          <a:solidFill>
            <a:srgbClr val="99CCFF"/>
          </a:solidFill>
          <a:ln w="9525">
            <a:noFill/>
            <a:miter lim="800000"/>
            <a:headEnd/>
            <a:tailEnd/>
          </a:ln>
        </p:spPr>
        <p:txBody>
          <a:bodyPr/>
          <a:lstStyle/>
          <a:p>
            <a:endParaRPr lang="en-US"/>
          </a:p>
        </p:txBody>
      </p:sp>
      <p:sp>
        <p:nvSpPr>
          <p:cNvPr id="22773" name="Rectangle 245"/>
          <p:cNvSpPr>
            <a:spLocks noChangeArrowheads="1"/>
          </p:cNvSpPr>
          <p:nvPr/>
        </p:nvSpPr>
        <p:spPr bwMode="auto">
          <a:xfrm>
            <a:off x="3236913" y="3622675"/>
            <a:ext cx="146050" cy="192088"/>
          </a:xfrm>
          <a:prstGeom prst="rect">
            <a:avLst/>
          </a:prstGeom>
          <a:solidFill>
            <a:srgbClr val="99CCFF"/>
          </a:solidFill>
          <a:ln w="9525">
            <a:noFill/>
            <a:miter lim="800000"/>
            <a:headEnd/>
            <a:tailEnd/>
          </a:ln>
        </p:spPr>
        <p:txBody>
          <a:bodyPr/>
          <a:lstStyle/>
          <a:p>
            <a:endParaRPr lang="en-US"/>
          </a:p>
        </p:txBody>
      </p:sp>
      <p:sp>
        <p:nvSpPr>
          <p:cNvPr id="22774" name="Rectangle 246"/>
          <p:cNvSpPr>
            <a:spLocks noChangeArrowheads="1"/>
          </p:cNvSpPr>
          <p:nvPr/>
        </p:nvSpPr>
        <p:spPr bwMode="auto">
          <a:xfrm>
            <a:off x="3382963" y="3589338"/>
            <a:ext cx="134937" cy="225425"/>
          </a:xfrm>
          <a:prstGeom prst="rect">
            <a:avLst/>
          </a:prstGeom>
          <a:solidFill>
            <a:srgbClr val="99CCFF"/>
          </a:solidFill>
          <a:ln w="9525">
            <a:noFill/>
            <a:miter lim="800000"/>
            <a:headEnd/>
            <a:tailEnd/>
          </a:ln>
        </p:spPr>
        <p:txBody>
          <a:bodyPr/>
          <a:lstStyle/>
          <a:p>
            <a:endParaRPr lang="en-US"/>
          </a:p>
        </p:txBody>
      </p:sp>
      <p:sp>
        <p:nvSpPr>
          <p:cNvPr id="22775" name="Rectangle 247"/>
          <p:cNvSpPr>
            <a:spLocks noChangeArrowheads="1"/>
          </p:cNvSpPr>
          <p:nvPr/>
        </p:nvSpPr>
        <p:spPr bwMode="auto">
          <a:xfrm>
            <a:off x="3517900" y="3589338"/>
            <a:ext cx="147638" cy="236537"/>
          </a:xfrm>
          <a:prstGeom prst="rect">
            <a:avLst/>
          </a:prstGeom>
          <a:solidFill>
            <a:srgbClr val="99CCFF"/>
          </a:solidFill>
          <a:ln w="9525">
            <a:noFill/>
            <a:miter lim="800000"/>
            <a:headEnd/>
            <a:tailEnd/>
          </a:ln>
        </p:spPr>
        <p:txBody>
          <a:bodyPr/>
          <a:lstStyle/>
          <a:p>
            <a:endParaRPr lang="en-US"/>
          </a:p>
        </p:txBody>
      </p:sp>
      <p:sp>
        <p:nvSpPr>
          <p:cNvPr id="22776" name="Rectangle 248"/>
          <p:cNvSpPr>
            <a:spLocks noChangeArrowheads="1"/>
          </p:cNvSpPr>
          <p:nvPr/>
        </p:nvSpPr>
        <p:spPr bwMode="auto">
          <a:xfrm>
            <a:off x="3665538" y="3556000"/>
            <a:ext cx="136525" cy="225425"/>
          </a:xfrm>
          <a:prstGeom prst="rect">
            <a:avLst/>
          </a:prstGeom>
          <a:solidFill>
            <a:srgbClr val="99CCFF"/>
          </a:solidFill>
          <a:ln w="9525">
            <a:noFill/>
            <a:miter lim="800000"/>
            <a:headEnd/>
            <a:tailEnd/>
          </a:ln>
        </p:spPr>
        <p:txBody>
          <a:bodyPr/>
          <a:lstStyle/>
          <a:p>
            <a:endParaRPr lang="en-US"/>
          </a:p>
        </p:txBody>
      </p:sp>
      <p:sp>
        <p:nvSpPr>
          <p:cNvPr id="22777" name="Rectangle 249"/>
          <p:cNvSpPr>
            <a:spLocks noChangeArrowheads="1"/>
          </p:cNvSpPr>
          <p:nvPr/>
        </p:nvSpPr>
        <p:spPr bwMode="auto">
          <a:xfrm>
            <a:off x="3802063" y="3556000"/>
            <a:ext cx="146050" cy="225425"/>
          </a:xfrm>
          <a:prstGeom prst="rect">
            <a:avLst/>
          </a:prstGeom>
          <a:solidFill>
            <a:srgbClr val="99CCFF"/>
          </a:solidFill>
          <a:ln w="9525">
            <a:noFill/>
            <a:miter lim="800000"/>
            <a:headEnd/>
            <a:tailEnd/>
          </a:ln>
        </p:spPr>
        <p:txBody>
          <a:bodyPr/>
          <a:lstStyle/>
          <a:p>
            <a:endParaRPr lang="en-US"/>
          </a:p>
        </p:txBody>
      </p:sp>
      <p:sp>
        <p:nvSpPr>
          <p:cNvPr id="22778" name="Rectangle 250"/>
          <p:cNvSpPr>
            <a:spLocks noChangeArrowheads="1"/>
          </p:cNvSpPr>
          <p:nvPr/>
        </p:nvSpPr>
        <p:spPr bwMode="auto">
          <a:xfrm>
            <a:off x="3948113" y="3556000"/>
            <a:ext cx="133350" cy="225425"/>
          </a:xfrm>
          <a:prstGeom prst="rect">
            <a:avLst/>
          </a:prstGeom>
          <a:solidFill>
            <a:srgbClr val="99CCFF"/>
          </a:solidFill>
          <a:ln w="9525">
            <a:noFill/>
            <a:miter lim="800000"/>
            <a:headEnd/>
            <a:tailEnd/>
          </a:ln>
        </p:spPr>
        <p:txBody>
          <a:bodyPr/>
          <a:lstStyle/>
          <a:p>
            <a:endParaRPr lang="en-US"/>
          </a:p>
        </p:txBody>
      </p:sp>
      <p:sp>
        <p:nvSpPr>
          <p:cNvPr id="22779" name="Rectangle 251"/>
          <p:cNvSpPr>
            <a:spLocks noChangeArrowheads="1"/>
          </p:cNvSpPr>
          <p:nvPr/>
        </p:nvSpPr>
        <p:spPr bwMode="auto">
          <a:xfrm>
            <a:off x="4081463" y="3679825"/>
            <a:ext cx="146050" cy="112713"/>
          </a:xfrm>
          <a:prstGeom prst="rect">
            <a:avLst/>
          </a:prstGeom>
          <a:solidFill>
            <a:srgbClr val="99CCFF"/>
          </a:solidFill>
          <a:ln w="9525">
            <a:noFill/>
            <a:miter lim="800000"/>
            <a:headEnd/>
            <a:tailEnd/>
          </a:ln>
        </p:spPr>
        <p:txBody>
          <a:bodyPr/>
          <a:lstStyle/>
          <a:p>
            <a:endParaRPr lang="en-US"/>
          </a:p>
        </p:txBody>
      </p:sp>
      <p:sp>
        <p:nvSpPr>
          <p:cNvPr id="22780" name="Rectangle 252"/>
          <p:cNvSpPr>
            <a:spLocks noChangeArrowheads="1"/>
          </p:cNvSpPr>
          <p:nvPr/>
        </p:nvSpPr>
        <p:spPr bwMode="auto">
          <a:xfrm>
            <a:off x="3802063" y="3533775"/>
            <a:ext cx="146050" cy="22225"/>
          </a:xfrm>
          <a:prstGeom prst="rect">
            <a:avLst/>
          </a:prstGeom>
          <a:solidFill>
            <a:srgbClr val="99CC00"/>
          </a:solidFill>
          <a:ln w="9525">
            <a:noFill/>
            <a:miter lim="800000"/>
            <a:headEnd/>
            <a:tailEnd/>
          </a:ln>
        </p:spPr>
        <p:txBody>
          <a:bodyPr/>
          <a:lstStyle/>
          <a:p>
            <a:endParaRPr lang="en-US"/>
          </a:p>
        </p:txBody>
      </p:sp>
      <p:sp>
        <p:nvSpPr>
          <p:cNvPr id="22781" name="Rectangle 253"/>
          <p:cNvSpPr>
            <a:spLocks noChangeArrowheads="1"/>
          </p:cNvSpPr>
          <p:nvPr/>
        </p:nvSpPr>
        <p:spPr bwMode="auto">
          <a:xfrm>
            <a:off x="3948113" y="3522663"/>
            <a:ext cx="133350" cy="33337"/>
          </a:xfrm>
          <a:prstGeom prst="rect">
            <a:avLst/>
          </a:prstGeom>
          <a:solidFill>
            <a:srgbClr val="99CC00"/>
          </a:solidFill>
          <a:ln w="9525">
            <a:noFill/>
            <a:miter lim="800000"/>
            <a:headEnd/>
            <a:tailEnd/>
          </a:ln>
        </p:spPr>
        <p:txBody>
          <a:bodyPr/>
          <a:lstStyle/>
          <a:p>
            <a:endParaRPr lang="en-US"/>
          </a:p>
        </p:txBody>
      </p:sp>
      <p:sp>
        <p:nvSpPr>
          <p:cNvPr id="22782" name="Rectangle 254"/>
          <p:cNvSpPr>
            <a:spLocks noChangeArrowheads="1"/>
          </p:cNvSpPr>
          <p:nvPr/>
        </p:nvSpPr>
        <p:spPr bwMode="auto">
          <a:xfrm>
            <a:off x="4081463" y="3509963"/>
            <a:ext cx="146050" cy="169862"/>
          </a:xfrm>
          <a:prstGeom prst="rect">
            <a:avLst/>
          </a:prstGeom>
          <a:solidFill>
            <a:srgbClr val="99CC00"/>
          </a:solidFill>
          <a:ln w="9525">
            <a:noFill/>
            <a:miter lim="800000"/>
            <a:headEnd/>
            <a:tailEnd/>
          </a:ln>
        </p:spPr>
        <p:txBody>
          <a:bodyPr/>
          <a:lstStyle/>
          <a:p>
            <a:endParaRPr lang="en-US"/>
          </a:p>
        </p:txBody>
      </p:sp>
      <p:sp>
        <p:nvSpPr>
          <p:cNvPr id="22783" name="Rectangle 255"/>
          <p:cNvSpPr>
            <a:spLocks noChangeArrowheads="1"/>
          </p:cNvSpPr>
          <p:nvPr/>
        </p:nvSpPr>
        <p:spPr bwMode="auto">
          <a:xfrm>
            <a:off x="4227513" y="3498850"/>
            <a:ext cx="136525" cy="225425"/>
          </a:xfrm>
          <a:prstGeom prst="rect">
            <a:avLst/>
          </a:prstGeom>
          <a:solidFill>
            <a:srgbClr val="99CC00"/>
          </a:solidFill>
          <a:ln w="9525">
            <a:noFill/>
            <a:miter lim="800000"/>
            <a:headEnd/>
            <a:tailEnd/>
          </a:ln>
        </p:spPr>
        <p:txBody>
          <a:bodyPr/>
          <a:lstStyle/>
          <a:p>
            <a:endParaRPr lang="en-US"/>
          </a:p>
        </p:txBody>
      </p:sp>
      <p:sp>
        <p:nvSpPr>
          <p:cNvPr id="22784" name="Rectangle 256"/>
          <p:cNvSpPr>
            <a:spLocks noChangeArrowheads="1"/>
          </p:cNvSpPr>
          <p:nvPr/>
        </p:nvSpPr>
        <p:spPr bwMode="auto">
          <a:xfrm>
            <a:off x="4364038" y="3487738"/>
            <a:ext cx="146050" cy="236537"/>
          </a:xfrm>
          <a:prstGeom prst="rect">
            <a:avLst/>
          </a:prstGeom>
          <a:solidFill>
            <a:srgbClr val="99CC00"/>
          </a:solidFill>
          <a:ln w="9525">
            <a:noFill/>
            <a:miter lim="800000"/>
            <a:headEnd/>
            <a:tailEnd/>
          </a:ln>
        </p:spPr>
        <p:txBody>
          <a:bodyPr/>
          <a:lstStyle/>
          <a:p>
            <a:endParaRPr lang="en-US"/>
          </a:p>
        </p:txBody>
      </p:sp>
      <p:sp>
        <p:nvSpPr>
          <p:cNvPr id="22785" name="Rectangle 257"/>
          <p:cNvSpPr>
            <a:spLocks noChangeArrowheads="1"/>
          </p:cNvSpPr>
          <p:nvPr/>
        </p:nvSpPr>
        <p:spPr bwMode="auto">
          <a:xfrm>
            <a:off x="4510088" y="3487738"/>
            <a:ext cx="136525" cy="225425"/>
          </a:xfrm>
          <a:prstGeom prst="rect">
            <a:avLst/>
          </a:prstGeom>
          <a:solidFill>
            <a:srgbClr val="99CC00"/>
          </a:solidFill>
          <a:ln w="9525">
            <a:noFill/>
            <a:miter lim="800000"/>
            <a:headEnd/>
            <a:tailEnd/>
          </a:ln>
        </p:spPr>
        <p:txBody>
          <a:bodyPr/>
          <a:lstStyle/>
          <a:p>
            <a:endParaRPr lang="en-US"/>
          </a:p>
        </p:txBody>
      </p:sp>
      <p:sp>
        <p:nvSpPr>
          <p:cNvPr id="22786" name="Rectangle 258"/>
          <p:cNvSpPr>
            <a:spLocks noChangeArrowheads="1"/>
          </p:cNvSpPr>
          <p:nvPr/>
        </p:nvSpPr>
        <p:spPr bwMode="auto">
          <a:xfrm>
            <a:off x="4646613" y="3476625"/>
            <a:ext cx="133350" cy="225425"/>
          </a:xfrm>
          <a:prstGeom prst="rect">
            <a:avLst/>
          </a:prstGeom>
          <a:solidFill>
            <a:srgbClr val="99CC00"/>
          </a:solidFill>
          <a:ln w="9525">
            <a:noFill/>
            <a:miter lim="800000"/>
            <a:headEnd/>
            <a:tailEnd/>
          </a:ln>
        </p:spPr>
        <p:txBody>
          <a:bodyPr/>
          <a:lstStyle/>
          <a:p>
            <a:endParaRPr lang="en-US"/>
          </a:p>
        </p:txBody>
      </p:sp>
      <p:sp>
        <p:nvSpPr>
          <p:cNvPr id="22787" name="Rectangle 259"/>
          <p:cNvSpPr>
            <a:spLocks noChangeArrowheads="1"/>
          </p:cNvSpPr>
          <p:nvPr/>
        </p:nvSpPr>
        <p:spPr bwMode="auto">
          <a:xfrm>
            <a:off x="4779963" y="3476625"/>
            <a:ext cx="146050" cy="225425"/>
          </a:xfrm>
          <a:prstGeom prst="rect">
            <a:avLst/>
          </a:prstGeom>
          <a:solidFill>
            <a:srgbClr val="99CC00"/>
          </a:solidFill>
          <a:ln w="9525">
            <a:noFill/>
            <a:miter lim="800000"/>
            <a:headEnd/>
            <a:tailEnd/>
          </a:ln>
        </p:spPr>
        <p:txBody>
          <a:bodyPr/>
          <a:lstStyle/>
          <a:p>
            <a:endParaRPr lang="en-US"/>
          </a:p>
        </p:txBody>
      </p:sp>
      <p:sp>
        <p:nvSpPr>
          <p:cNvPr id="22788" name="Rectangle 260"/>
          <p:cNvSpPr>
            <a:spLocks noChangeArrowheads="1"/>
          </p:cNvSpPr>
          <p:nvPr/>
        </p:nvSpPr>
        <p:spPr bwMode="auto">
          <a:xfrm>
            <a:off x="4926013" y="3465513"/>
            <a:ext cx="134937" cy="225425"/>
          </a:xfrm>
          <a:prstGeom prst="rect">
            <a:avLst/>
          </a:prstGeom>
          <a:solidFill>
            <a:srgbClr val="99CC00"/>
          </a:solidFill>
          <a:ln w="9525">
            <a:noFill/>
            <a:miter lim="800000"/>
            <a:headEnd/>
            <a:tailEnd/>
          </a:ln>
        </p:spPr>
        <p:txBody>
          <a:bodyPr/>
          <a:lstStyle/>
          <a:p>
            <a:endParaRPr lang="en-US"/>
          </a:p>
        </p:txBody>
      </p:sp>
      <p:sp>
        <p:nvSpPr>
          <p:cNvPr id="22789" name="Rectangle 261"/>
          <p:cNvSpPr>
            <a:spLocks noChangeArrowheads="1"/>
          </p:cNvSpPr>
          <p:nvPr/>
        </p:nvSpPr>
        <p:spPr bwMode="auto">
          <a:xfrm>
            <a:off x="5060950" y="3454400"/>
            <a:ext cx="147638" cy="236538"/>
          </a:xfrm>
          <a:prstGeom prst="rect">
            <a:avLst/>
          </a:prstGeom>
          <a:solidFill>
            <a:srgbClr val="99CC00"/>
          </a:solidFill>
          <a:ln w="9525">
            <a:noFill/>
            <a:miter lim="800000"/>
            <a:headEnd/>
            <a:tailEnd/>
          </a:ln>
        </p:spPr>
        <p:txBody>
          <a:bodyPr/>
          <a:lstStyle/>
          <a:p>
            <a:endParaRPr lang="en-US"/>
          </a:p>
        </p:txBody>
      </p:sp>
      <p:sp>
        <p:nvSpPr>
          <p:cNvPr id="22790" name="Rectangle 262"/>
          <p:cNvSpPr>
            <a:spLocks noChangeArrowheads="1"/>
          </p:cNvSpPr>
          <p:nvPr/>
        </p:nvSpPr>
        <p:spPr bwMode="auto">
          <a:xfrm>
            <a:off x="5208588" y="3454400"/>
            <a:ext cx="146050" cy="225425"/>
          </a:xfrm>
          <a:prstGeom prst="rect">
            <a:avLst/>
          </a:prstGeom>
          <a:solidFill>
            <a:srgbClr val="99CC00"/>
          </a:solidFill>
          <a:ln w="9525">
            <a:noFill/>
            <a:miter lim="800000"/>
            <a:headEnd/>
            <a:tailEnd/>
          </a:ln>
        </p:spPr>
        <p:txBody>
          <a:bodyPr/>
          <a:lstStyle/>
          <a:p>
            <a:endParaRPr lang="en-US"/>
          </a:p>
        </p:txBody>
      </p:sp>
      <p:sp>
        <p:nvSpPr>
          <p:cNvPr id="22791" name="Rectangle 263"/>
          <p:cNvSpPr>
            <a:spLocks noChangeArrowheads="1"/>
          </p:cNvSpPr>
          <p:nvPr/>
        </p:nvSpPr>
        <p:spPr bwMode="auto">
          <a:xfrm>
            <a:off x="5354638" y="3443288"/>
            <a:ext cx="136525" cy="225425"/>
          </a:xfrm>
          <a:prstGeom prst="rect">
            <a:avLst/>
          </a:prstGeom>
          <a:solidFill>
            <a:srgbClr val="99CC00"/>
          </a:solidFill>
          <a:ln w="9525">
            <a:noFill/>
            <a:miter lim="800000"/>
            <a:headEnd/>
            <a:tailEnd/>
          </a:ln>
        </p:spPr>
        <p:txBody>
          <a:bodyPr/>
          <a:lstStyle/>
          <a:p>
            <a:endParaRPr lang="en-US"/>
          </a:p>
        </p:txBody>
      </p:sp>
      <p:sp>
        <p:nvSpPr>
          <p:cNvPr id="22792" name="Rectangle 264"/>
          <p:cNvSpPr>
            <a:spLocks noChangeArrowheads="1"/>
          </p:cNvSpPr>
          <p:nvPr/>
        </p:nvSpPr>
        <p:spPr bwMode="auto">
          <a:xfrm>
            <a:off x="5491163" y="3421063"/>
            <a:ext cx="133350" cy="236537"/>
          </a:xfrm>
          <a:prstGeom prst="rect">
            <a:avLst/>
          </a:prstGeom>
          <a:solidFill>
            <a:srgbClr val="99CC00"/>
          </a:solidFill>
          <a:ln w="9525">
            <a:noFill/>
            <a:miter lim="800000"/>
            <a:headEnd/>
            <a:tailEnd/>
          </a:ln>
        </p:spPr>
        <p:txBody>
          <a:bodyPr/>
          <a:lstStyle/>
          <a:p>
            <a:endParaRPr lang="en-US"/>
          </a:p>
        </p:txBody>
      </p:sp>
      <p:sp>
        <p:nvSpPr>
          <p:cNvPr id="22793" name="Rectangle 265"/>
          <p:cNvSpPr>
            <a:spLocks noChangeArrowheads="1"/>
          </p:cNvSpPr>
          <p:nvPr/>
        </p:nvSpPr>
        <p:spPr bwMode="auto">
          <a:xfrm>
            <a:off x="5624513" y="3409950"/>
            <a:ext cx="147637" cy="223838"/>
          </a:xfrm>
          <a:prstGeom prst="rect">
            <a:avLst/>
          </a:prstGeom>
          <a:solidFill>
            <a:srgbClr val="99CC00"/>
          </a:solidFill>
          <a:ln w="9525">
            <a:noFill/>
            <a:miter lim="800000"/>
            <a:headEnd/>
            <a:tailEnd/>
          </a:ln>
        </p:spPr>
        <p:txBody>
          <a:bodyPr/>
          <a:lstStyle/>
          <a:p>
            <a:endParaRPr lang="en-US"/>
          </a:p>
        </p:txBody>
      </p:sp>
      <p:sp>
        <p:nvSpPr>
          <p:cNvPr id="22794" name="Rectangle 266"/>
          <p:cNvSpPr>
            <a:spLocks noChangeArrowheads="1"/>
          </p:cNvSpPr>
          <p:nvPr/>
        </p:nvSpPr>
        <p:spPr bwMode="auto">
          <a:xfrm>
            <a:off x="5772150" y="3386138"/>
            <a:ext cx="134938" cy="236537"/>
          </a:xfrm>
          <a:prstGeom prst="rect">
            <a:avLst/>
          </a:prstGeom>
          <a:solidFill>
            <a:srgbClr val="99CC00"/>
          </a:solidFill>
          <a:ln w="9525">
            <a:noFill/>
            <a:miter lim="800000"/>
            <a:headEnd/>
            <a:tailEnd/>
          </a:ln>
        </p:spPr>
        <p:txBody>
          <a:bodyPr/>
          <a:lstStyle/>
          <a:p>
            <a:endParaRPr lang="en-US"/>
          </a:p>
        </p:txBody>
      </p:sp>
      <p:sp>
        <p:nvSpPr>
          <p:cNvPr id="22795" name="Rectangle 267"/>
          <p:cNvSpPr>
            <a:spLocks noChangeArrowheads="1"/>
          </p:cNvSpPr>
          <p:nvPr/>
        </p:nvSpPr>
        <p:spPr bwMode="auto">
          <a:xfrm>
            <a:off x="5907088" y="3375025"/>
            <a:ext cx="146050" cy="225425"/>
          </a:xfrm>
          <a:prstGeom prst="rect">
            <a:avLst/>
          </a:prstGeom>
          <a:solidFill>
            <a:srgbClr val="99CC00"/>
          </a:solidFill>
          <a:ln w="9525">
            <a:noFill/>
            <a:miter lim="800000"/>
            <a:headEnd/>
            <a:tailEnd/>
          </a:ln>
        </p:spPr>
        <p:txBody>
          <a:bodyPr/>
          <a:lstStyle/>
          <a:p>
            <a:endParaRPr lang="en-US"/>
          </a:p>
        </p:txBody>
      </p:sp>
      <p:sp>
        <p:nvSpPr>
          <p:cNvPr id="22796" name="Rectangle 268"/>
          <p:cNvSpPr>
            <a:spLocks noChangeArrowheads="1"/>
          </p:cNvSpPr>
          <p:nvPr/>
        </p:nvSpPr>
        <p:spPr bwMode="auto">
          <a:xfrm>
            <a:off x="6053138" y="3352800"/>
            <a:ext cx="136525" cy="236538"/>
          </a:xfrm>
          <a:prstGeom prst="rect">
            <a:avLst/>
          </a:prstGeom>
          <a:solidFill>
            <a:srgbClr val="99CC00"/>
          </a:solidFill>
          <a:ln w="9525">
            <a:noFill/>
            <a:miter lim="800000"/>
            <a:headEnd/>
            <a:tailEnd/>
          </a:ln>
        </p:spPr>
        <p:txBody>
          <a:bodyPr/>
          <a:lstStyle/>
          <a:p>
            <a:endParaRPr lang="en-US"/>
          </a:p>
        </p:txBody>
      </p:sp>
      <p:sp>
        <p:nvSpPr>
          <p:cNvPr id="22797" name="Rectangle 269"/>
          <p:cNvSpPr>
            <a:spLocks noChangeArrowheads="1"/>
          </p:cNvSpPr>
          <p:nvPr/>
        </p:nvSpPr>
        <p:spPr bwMode="auto">
          <a:xfrm>
            <a:off x="6189663" y="3341688"/>
            <a:ext cx="146050" cy="225425"/>
          </a:xfrm>
          <a:prstGeom prst="rect">
            <a:avLst/>
          </a:prstGeom>
          <a:solidFill>
            <a:srgbClr val="99CC00"/>
          </a:solidFill>
          <a:ln w="9525">
            <a:noFill/>
            <a:miter lim="800000"/>
            <a:headEnd/>
            <a:tailEnd/>
          </a:ln>
        </p:spPr>
        <p:txBody>
          <a:bodyPr/>
          <a:lstStyle/>
          <a:p>
            <a:endParaRPr lang="en-US"/>
          </a:p>
        </p:txBody>
      </p:sp>
      <p:sp>
        <p:nvSpPr>
          <p:cNvPr id="22798" name="Rectangle 270"/>
          <p:cNvSpPr>
            <a:spLocks noChangeArrowheads="1"/>
          </p:cNvSpPr>
          <p:nvPr/>
        </p:nvSpPr>
        <p:spPr bwMode="auto">
          <a:xfrm>
            <a:off x="6335713" y="3319463"/>
            <a:ext cx="134937" cy="225425"/>
          </a:xfrm>
          <a:prstGeom prst="rect">
            <a:avLst/>
          </a:prstGeom>
          <a:solidFill>
            <a:srgbClr val="99CC00"/>
          </a:solidFill>
          <a:ln w="9525">
            <a:noFill/>
            <a:miter lim="800000"/>
            <a:headEnd/>
            <a:tailEnd/>
          </a:ln>
        </p:spPr>
        <p:txBody>
          <a:bodyPr/>
          <a:lstStyle/>
          <a:p>
            <a:endParaRPr lang="en-US"/>
          </a:p>
        </p:txBody>
      </p:sp>
      <p:sp>
        <p:nvSpPr>
          <p:cNvPr id="22799" name="Rectangle 271"/>
          <p:cNvSpPr>
            <a:spLocks noChangeArrowheads="1"/>
          </p:cNvSpPr>
          <p:nvPr/>
        </p:nvSpPr>
        <p:spPr bwMode="auto">
          <a:xfrm>
            <a:off x="6470650" y="3308350"/>
            <a:ext cx="146050" cy="225425"/>
          </a:xfrm>
          <a:prstGeom prst="rect">
            <a:avLst/>
          </a:prstGeom>
          <a:solidFill>
            <a:srgbClr val="99CC00"/>
          </a:solidFill>
          <a:ln w="9525">
            <a:noFill/>
            <a:miter lim="800000"/>
            <a:headEnd/>
            <a:tailEnd/>
          </a:ln>
        </p:spPr>
        <p:txBody>
          <a:bodyPr/>
          <a:lstStyle/>
          <a:p>
            <a:endParaRPr lang="en-US"/>
          </a:p>
        </p:txBody>
      </p:sp>
      <p:sp>
        <p:nvSpPr>
          <p:cNvPr id="22800" name="Rectangle 272"/>
          <p:cNvSpPr>
            <a:spLocks noChangeArrowheads="1"/>
          </p:cNvSpPr>
          <p:nvPr/>
        </p:nvSpPr>
        <p:spPr bwMode="auto">
          <a:xfrm>
            <a:off x="6616700" y="3286125"/>
            <a:ext cx="134938" cy="223838"/>
          </a:xfrm>
          <a:prstGeom prst="rect">
            <a:avLst/>
          </a:prstGeom>
          <a:solidFill>
            <a:srgbClr val="99CC00"/>
          </a:solidFill>
          <a:ln w="9525">
            <a:noFill/>
            <a:miter lim="800000"/>
            <a:headEnd/>
            <a:tailEnd/>
          </a:ln>
        </p:spPr>
        <p:txBody>
          <a:bodyPr/>
          <a:lstStyle/>
          <a:p>
            <a:endParaRPr lang="en-US"/>
          </a:p>
        </p:txBody>
      </p:sp>
      <p:sp>
        <p:nvSpPr>
          <p:cNvPr id="22801" name="Rectangle 273"/>
          <p:cNvSpPr>
            <a:spLocks noChangeArrowheads="1"/>
          </p:cNvSpPr>
          <p:nvPr/>
        </p:nvSpPr>
        <p:spPr bwMode="auto">
          <a:xfrm>
            <a:off x="6751638" y="3263900"/>
            <a:ext cx="146050" cy="223838"/>
          </a:xfrm>
          <a:prstGeom prst="rect">
            <a:avLst/>
          </a:prstGeom>
          <a:solidFill>
            <a:srgbClr val="99CC00"/>
          </a:solidFill>
          <a:ln w="9525">
            <a:noFill/>
            <a:miter lim="800000"/>
            <a:headEnd/>
            <a:tailEnd/>
          </a:ln>
        </p:spPr>
        <p:txBody>
          <a:bodyPr/>
          <a:lstStyle/>
          <a:p>
            <a:endParaRPr lang="en-US"/>
          </a:p>
        </p:txBody>
      </p:sp>
      <p:sp>
        <p:nvSpPr>
          <p:cNvPr id="22802" name="Rectangle 274"/>
          <p:cNvSpPr>
            <a:spLocks noChangeArrowheads="1"/>
          </p:cNvSpPr>
          <p:nvPr/>
        </p:nvSpPr>
        <p:spPr bwMode="auto">
          <a:xfrm>
            <a:off x="6897688" y="3240088"/>
            <a:ext cx="136525" cy="236537"/>
          </a:xfrm>
          <a:prstGeom prst="rect">
            <a:avLst/>
          </a:prstGeom>
          <a:solidFill>
            <a:srgbClr val="99CC00"/>
          </a:solidFill>
          <a:ln w="9525">
            <a:noFill/>
            <a:miter lim="800000"/>
            <a:headEnd/>
            <a:tailEnd/>
          </a:ln>
        </p:spPr>
        <p:txBody>
          <a:bodyPr/>
          <a:lstStyle/>
          <a:p>
            <a:endParaRPr lang="en-US"/>
          </a:p>
        </p:txBody>
      </p:sp>
      <p:sp>
        <p:nvSpPr>
          <p:cNvPr id="22803" name="Rectangle 275"/>
          <p:cNvSpPr>
            <a:spLocks noChangeArrowheads="1"/>
          </p:cNvSpPr>
          <p:nvPr/>
        </p:nvSpPr>
        <p:spPr bwMode="auto">
          <a:xfrm>
            <a:off x="7034213" y="3217863"/>
            <a:ext cx="146050" cy="236537"/>
          </a:xfrm>
          <a:prstGeom prst="rect">
            <a:avLst/>
          </a:prstGeom>
          <a:solidFill>
            <a:srgbClr val="99CC00"/>
          </a:solidFill>
          <a:ln w="9525">
            <a:noFill/>
            <a:miter lim="800000"/>
            <a:headEnd/>
            <a:tailEnd/>
          </a:ln>
        </p:spPr>
        <p:txBody>
          <a:bodyPr/>
          <a:lstStyle/>
          <a:p>
            <a:endParaRPr lang="en-US"/>
          </a:p>
        </p:txBody>
      </p:sp>
      <p:sp>
        <p:nvSpPr>
          <p:cNvPr id="22804" name="Rectangle 276"/>
          <p:cNvSpPr>
            <a:spLocks noChangeArrowheads="1"/>
          </p:cNvSpPr>
          <p:nvPr/>
        </p:nvSpPr>
        <p:spPr bwMode="auto">
          <a:xfrm>
            <a:off x="7180263" y="3195638"/>
            <a:ext cx="134937" cy="236537"/>
          </a:xfrm>
          <a:prstGeom prst="rect">
            <a:avLst/>
          </a:prstGeom>
          <a:solidFill>
            <a:srgbClr val="99CC00"/>
          </a:solidFill>
          <a:ln w="9525">
            <a:noFill/>
            <a:miter lim="800000"/>
            <a:headEnd/>
            <a:tailEnd/>
          </a:ln>
        </p:spPr>
        <p:txBody>
          <a:bodyPr/>
          <a:lstStyle/>
          <a:p>
            <a:endParaRPr lang="en-US"/>
          </a:p>
        </p:txBody>
      </p:sp>
      <p:sp>
        <p:nvSpPr>
          <p:cNvPr id="22805" name="Rectangle 277"/>
          <p:cNvSpPr>
            <a:spLocks noChangeArrowheads="1"/>
          </p:cNvSpPr>
          <p:nvPr/>
        </p:nvSpPr>
        <p:spPr bwMode="auto">
          <a:xfrm>
            <a:off x="7315200" y="3173413"/>
            <a:ext cx="146050" cy="236537"/>
          </a:xfrm>
          <a:prstGeom prst="rect">
            <a:avLst/>
          </a:prstGeom>
          <a:solidFill>
            <a:srgbClr val="99CC00"/>
          </a:solidFill>
          <a:ln w="9525">
            <a:noFill/>
            <a:miter lim="800000"/>
            <a:headEnd/>
            <a:tailEnd/>
          </a:ln>
        </p:spPr>
        <p:txBody>
          <a:bodyPr/>
          <a:lstStyle/>
          <a:p>
            <a:endParaRPr lang="en-US"/>
          </a:p>
        </p:txBody>
      </p:sp>
      <p:sp>
        <p:nvSpPr>
          <p:cNvPr id="22806" name="Rectangle 278"/>
          <p:cNvSpPr>
            <a:spLocks noChangeArrowheads="1"/>
          </p:cNvSpPr>
          <p:nvPr/>
        </p:nvSpPr>
        <p:spPr bwMode="auto">
          <a:xfrm>
            <a:off x="7461250" y="3162300"/>
            <a:ext cx="134938" cy="223838"/>
          </a:xfrm>
          <a:prstGeom prst="rect">
            <a:avLst/>
          </a:prstGeom>
          <a:solidFill>
            <a:srgbClr val="99CC00"/>
          </a:solidFill>
          <a:ln w="9525">
            <a:noFill/>
            <a:miter lim="800000"/>
            <a:headEnd/>
            <a:tailEnd/>
          </a:ln>
        </p:spPr>
        <p:txBody>
          <a:bodyPr/>
          <a:lstStyle/>
          <a:p>
            <a:endParaRPr lang="en-US"/>
          </a:p>
        </p:txBody>
      </p:sp>
      <p:sp>
        <p:nvSpPr>
          <p:cNvPr id="22807" name="Rectangle 279"/>
          <p:cNvSpPr>
            <a:spLocks noChangeArrowheads="1"/>
          </p:cNvSpPr>
          <p:nvPr/>
        </p:nvSpPr>
        <p:spPr bwMode="auto">
          <a:xfrm>
            <a:off x="7596188" y="3127375"/>
            <a:ext cx="146050" cy="236538"/>
          </a:xfrm>
          <a:prstGeom prst="rect">
            <a:avLst/>
          </a:prstGeom>
          <a:solidFill>
            <a:srgbClr val="99CC00"/>
          </a:solidFill>
          <a:ln w="9525">
            <a:noFill/>
            <a:miter lim="800000"/>
            <a:headEnd/>
            <a:tailEnd/>
          </a:ln>
        </p:spPr>
        <p:txBody>
          <a:bodyPr/>
          <a:lstStyle/>
          <a:p>
            <a:endParaRPr lang="en-US"/>
          </a:p>
        </p:txBody>
      </p:sp>
      <p:sp>
        <p:nvSpPr>
          <p:cNvPr id="22808" name="Rectangle 280"/>
          <p:cNvSpPr>
            <a:spLocks noChangeArrowheads="1"/>
          </p:cNvSpPr>
          <p:nvPr/>
        </p:nvSpPr>
        <p:spPr bwMode="auto">
          <a:xfrm>
            <a:off x="7742238" y="3105150"/>
            <a:ext cx="136525" cy="236538"/>
          </a:xfrm>
          <a:prstGeom prst="rect">
            <a:avLst/>
          </a:prstGeom>
          <a:solidFill>
            <a:srgbClr val="99CC00"/>
          </a:solidFill>
          <a:ln w="9525">
            <a:noFill/>
            <a:miter lim="800000"/>
            <a:headEnd/>
            <a:tailEnd/>
          </a:ln>
        </p:spPr>
        <p:txBody>
          <a:bodyPr/>
          <a:lstStyle/>
          <a:p>
            <a:endParaRPr lang="en-US"/>
          </a:p>
        </p:txBody>
      </p:sp>
      <p:sp>
        <p:nvSpPr>
          <p:cNvPr id="22809" name="Rectangle 281"/>
          <p:cNvSpPr>
            <a:spLocks noChangeArrowheads="1"/>
          </p:cNvSpPr>
          <p:nvPr/>
        </p:nvSpPr>
        <p:spPr bwMode="auto">
          <a:xfrm>
            <a:off x="7878763" y="3082925"/>
            <a:ext cx="146050" cy="225425"/>
          </a:xfrm>
          <a:prstGeom prst="rect">
            <a:avLst/>
          </a:prstGeom>
          <a:solidFill>
            <a:srgbClr val="99CC00"/>
          </a:solidFill>
          <a:ln w="9525">
            <a:noFill/>
            <a:miter lim="800000"/>
            <a:headEnd/>
            <a:tailEnd/>
          </a:ln>
        </p:spPr>
        <p:txBody>
          <a:bodyPr/>
          <a:lstStyle/>
          <a:p>
            <a:endParaRPr lang="en-US"/>
          </a:p>
        </p:txBody>
      </p:sp>
      <p:sp>
        <p:nvSpPr>
          <p:cNvPr id="22810" name="Rectangle 282"/>
          <p:cNvSpPr>
            <a:spLocks noChangeArrowheads="1"/>
          </p:cNvSpPr>
          <p:nvPr/>
        </p:nvSpPr>
        <p:spPr bwMode="auto">
          <a:xfrm>
            <a:off x="8024813" y="3060700"/>
            <a:ext cx="134937" cy="225425"/>
          </a:xfrm>
          <a:prstGeom prst="rect">
            <a:avLst/>
          </a:prstGeom>
          <a:solidFill>
            <a:srgbClr val="99CC00"/>
          </a:solidFill>
          <a:ln w="9525">
            <a:noFill/>
            <a:miter lim="800000"/>
            <a:headEnd/>
            <a:tailEnd/>
          </a:ln>
        </p:spPr>
        <p:txBody>
          <a:bodyPr/>
          <a:lstStyle/>
          <a:p>
            <a:endParaRPr lang="en-US"/>
          </a:p>
        </p:txBody>
      </p:sp>
      <p:sp>
        <p:nvSpPr>
          <p:cNvPr id="22811" name="Rectangle 283"/>
          <p:cNvSpPr>
            <a:spLocks noChangeArrowheads="1"/>
          </p:cNvSpPr>
          <p:nvPr/>
        </p:nvSpPr>
        <p:spPr bwMode="auto">
          <a:xfrm>
            <a:off x="8159750" y="3038475"/>
            <a:ext cx="146050" cy="225425"/>
          </a:xfrm>
          <a:prstGeom prst="rect">
            <a:avLst/>
          </a:prstGeom>
          <a:solidFill>
            <a:srgbClr val="99CC00"/>
          </a:solidFill>
          <a:ln w="9525">
            <a:noFill/>
            <a:miter lim="800000"/>
            <a:headEnd/>
            <a:tailEnd/>
          </a:ln>
        </p:spPr>
        <p:txBody>
          <a:bodyPr/>
          <a:lstStyle/>
          <a:p>
            <a:endParaRPr lang="en-US"/>
          </a:p>
        </p:txBody>
      </p:sp>
      <p:sp>
        <p:nvSpPr>
          <p:cNvPr id="22812" name="Rectangle 284"/>
          <p:cNvSpPr>
            <a:spLocks noChangeArrowheads="1"/>
          </p:cNvSpPr>
          <p:nvPr/>
        </p:nvSpPr>
        <p:spPr bwMode="auto">
          <a:xfrm>
            <a:off x="8305800" y="3027363"/>
            <a:ext cx="134938" cy="223837"/>
          </a:xfrm>
          <a:prstGeom prst="rect">
            <a:avLst/>
          </a:prstGeom>
          <a:solidFill>
            <a:srgbClr val="99CC00"/>
          </a:solidFill>
          <a:ln w="9525">
            <a:noFill/>
            <a:miter lim="800000"/>
            <a:headEnd/>
            <a:tailEnd/>
          </a:ln>
        </p:spPr>
        <p:txBody>
          <a:bodyPr/>
          <a:lstStyle/>
          <a:p>
            <a:endParaRPr lang="en-US"/>
          </a:p>
        </p:txBody>
      </p:sp>
      <p:sp>
        <p:nvSpPr>
          <p:cNvPr id="22813" name="Rectangle 285"/>
          <p:cNvSpPr>
            <a:spLocks noChangeArrowheads="1"/>
          </p:cNvSpPr>
          <p:nvPr/>
        </p:nvSpPr>
        <p:spPr bwMode="auto">
          <a:xfrm>
            <a:off x="8440738" y="3184525"/>
            <a:ext cx="149225" cy="66675"/>
          </a:xfrm>
          <a:prstGeom prst="rect">
            <a:avLst/>
          </a:prstGeom>
          <a:solidFill>
            <a:srgbClr val="99CC00"/>
          </a:solidFill>
          <a:ln w="9525">
            <a:noFill/>
            <a:miter lim="800000"/>
            <a:headEnd/>
            <a:tailEnd/>
          </a:ln>
        </p:spPr>
        <p:txBody>
          <a:bodyPr/>
          <a:lstStyle/>
          <a:p>
            <a:endParaRPr lang="en-US"/>
          </a:p>
        </p:txBody>
      </p:sp>
      <p:sp>
        <p:nvSpPr>
          <p:cNvPr id="22814" name="Rectangle 286"/>
          <p:cNvSpPr>
            <a:spLocks noChangeArrowheads="1"/>
          </p:cNvSpPr>
          <p:nvPr/>
        </p:nvSpPr>
        <p:spPr bwMode="auto">
          <a:xfrm>
            <a:off x="8305800" y="3003550"/>
            <a:ext cx="134938" cy="23813"/>
          </a:xfrm>
          <a:prstGeom prst="rect">
            <a:avLst/>
          </a:prstGeom>
          <a:solidFill>
            <a:srgbClr val="99CC00"/>
          </a:solidFill>
          <a:ln w="9525">
            <a:noFill/>
            <a:miter lim="800000"/>
            <a:headEnd/>
            <a:tailEnd/>
          </a:ln>
        </p:spPr>
        <p:txBody>
          <a:bodyPr/>
          <a:lstStyle/>
          <a:p>
            <a:endParaRPr lang="en-US"/>
          </a:p>
        </p:txBody>
      </p:sp>
      <p:sp>
        <p:nvSpPr>
          <p:cNvPr id="22815" name="Rectangle 287"/>
          <p:cNvSpPr>
            <a:spLocks noChangeArrowheads="1"/>
          </p:cNvSpPr>
          <p:nvPr/>
        </p:nvSpPr>
        <p:spPr bwMode="auto">
          <a:xfrm>
            <a:off x="8440738" y="2981325"/>
            <a:ext cx="149225" cy="203200"/>
          </a:xfrm>
          <a:prstGeom prst="rect">
            <a:avLst/>
          </a:prstGeom>
          <a:solidFill>
            <a:srgbClr val="99CC00"/>
          </a:solidFill>
          <a:ln w="9525">
            <a:noFill/>
            <a:miter lim="800000"/>
            <a:headEnd/>
            <a:tailEnd/>
          </a:ln>
        </p:spPr>
        <p:txBody>
          <a:bodyPr/>
          <a:lstStyle/>
          <a:p>
            <a:endParaRPr lang="en-US"/>
          </a:p>
        </p:txBody>
      </p:sp>
      <p:sp>
        <p:nvSpPr>
          <p:cNvPr id="22816" name="Rectangle 288"/>
          <p:cNvSpPr>
            <a:spLocks noChangeArrowheads="1"/>
          </p:cNvSpPr>
          <p:nvPr/>
        </p:nvSpPr>
        <p:spPr bwMode="auto">
          <a:xfrm>
            <a:off x="8589963" y="2947988"/>
            <a:ext cx="133350" cy="303212"/>
          </a:xfrm>
          <a:prstGeom prst="rect">
            <a:avLst/>
          </a:prstGeom>
          <a:solidFill>
            <a:srgbClr val="99CC00"/>
          </a:solidFill>
          <a:ln w="9525">
            <a:noFill/>
            <a:miter lim="800000"/>
            <a:headEnd/>
            <a:tailEnd/>
          </a:ln>
        </p:spPr>
        <p:txBody>
          <a:bodyPr/>
          <a:lstStyle/>
          <a:p>
            <a:endParaRPr lang="en-US"/>
          </a:p>
        </p:txBody>
      </p:sp>
      <p:sp>
        <p:nvSpPr>
          <p:cNvPr id="22817" name="Rectangle 289"/>
          <p:cNvSpPr>
            <a:spLocks noChangeArrowheads="1"/>
          </p:cNvSpPr>
          <p:nvPr/>
        </p:nvSpPr>
        <p:spPr bwMode="auto">
          <a:xfrm>
            <a:off x="8723313" y="2925763"/>
            <a:ext cx="84137" cy="325437"/>
          </a:xfrm>
          <a:prstGeom prst="rect">
            <a:avLst/>
          </a:prstGeom>
          <a:solidFill>
            <a:srgbClr val="99CC00"/>
          </a:solidFill>
          <a:ln w="9525">
            <a:noFill/>
            <a:miter lim="800000"/>
            <a:headEnd/>
            <a:tailEnd/>
          </a:ln>
        </p:spPr>
        <p:txBody>
          <a:bodyPr/>
          <a:lstStyle/>
          <a:p>
            <a:endParaRPr lang="en-US"/>
          </a:p>
        </p:txBody>
      </p:sp>
      <p:sp>
        <p:nvSpPr>
          <p:cNvPr id="22818" name="Rectangle 290"/>
          <p:cNvSpPr>
            <a:spLocks noChangeArrowheads="1"/>
          </p:cNvSpPr>
          <p:nvPr/>
        </p:nvSpPr>
        <p:spPr bwMode="auto">
          <a:xfrm>
            <a:off x="3517900" y="3578225"/>
            <a:ext cx="147638" cy="11113"/>
          </a:xfrm>
          <a:prstGeom prst="rect">
            <a:avLst/>
          </a:prstGeom>
          <a:solidFill>
            <a:srgbClr val="339966"/>
          </a:solidFill>
          <a:ln w="9525">
            <a:noFill/>
            <a:miter lim="800000"/>
            <a:headEnd/>
            <a:tailEnd/>
          </a:ln>
        </p:spPr>
        <p:txBody>
          <a:bodyPr/>
          <a:lstStyle/>
          <a:p>
            <a:endParaRPr lang="en-US"/>
          </a:p>
        </p:txBody>
      </p:sp>
      <p:sp>
        <p:nvSpPr>
          <p:cNvPr id="22819" name="Line 291"/>
          <p:cNvSpPr>
            <a:spLocks noChangeShapeType="1"/>
          </p:cNvSpPr>
          <p:nvPr/>
        </p:nvSpPr>
        <p:spPr bwMode="auto">
          <a:xfrm>
            <a:off x="1479550" y="1225550"/>
            <a:ext cx="0" cy="4727575"/>
          </a:xfrm>
          <a:prstGeom prst="line">
            <a:avLst/>
          </a:prstGeom>
          <a:noFill/>
          <a:ln w="0">
            <a:solidFill>
              <a:srgbClr val="000000"/>
            </a:solidFill>
            <a:round/>
            <a:headEnd/>
            <a:tailEnd/>
          </a:ln>
        </p:spPr>
        <p:txBody>
          <a:bodyPr/>
          <a:lstStyle/>
          <a:p>
            <a:endParaRPr lang="en-US"/>
          </a:p>
        </p:txBody>
      </p:sp>
      <p:sp>
        <p:nvSpPr>
          <p:cNvPr id="22820" name="Line 292"/>
          <p:cNvSpPr>
            <a:spLocks noChangeShapeType="1"/>
          </p:cNvSpPr>
          <p:nvPr/>
        </p:nvSpPr>
        <p:spPr bwMode="auto">
          <a:xfrm>
            <a:off x="1446213" y="5953125"/>
            <a:ext cx="33337" cy="0"/>
          </a:xfrm>
          <a:prstGeom prst="line">
            <a:avLst/>
          </a:prstGeom>
          <a:noFill/>
          <a:ln w="0">
            <a:solidFill>
              <a:srgbClr val="000000"/>
            </a:solidFill>
            <a:round/>
            <a:headEnd/>
            <a:tailEnd/>
          </a:ln>
        </p:spPr>
        <p:txBody>
          <a:bodyPr/>
          <a:lstStyle/>
          <a:p>
            <a:endParaRPr lang="en-US"/>
          </a:p>
        </p:txBody>
      </p:sp>
      <p:sp>
        <p:nvSpPr>
          <p:cNvPr id="22821" name="Line 293"/>
          <p:cNvSpPr>
            <a:spLocks noChangeShapeType="1"/>
          </p:cNvSpPr>
          <p:nvPr/>
        </p:nvSpPr>
        <p:spPr bwMode="auto">
          <a:xfrm>
            <a:off x="1446213" y="5276850"/>
            <a:ext cx="33337" cy="0"/>
          </a:xfrm>
          <a:prstGeom prst="line">
            <a:avLst/>
          </a:prstGeom>
          <a:noFill/>
          <a:ln w="0">
            <a:solidFill>
              <a:srgbClr val="000000"/>
            </a:solidFill>
            <a:round/>
            <a:headEnd/>
            <a:tailEnd/>
          </a:ln>
        </p:spPr>
        <p:txBody>
          <a:bodyPr/>
          <a:lstStyle/>
          <a:p>
            <a:endParaRPr lang="en-US"/>
          </a:p>
        </p:txBody>
      </p:sp>
      <p:sp>
        <p:nvSpPr>
          <p:cNvPr id="22822" name="Line 294"/>
          <p:cNvSpPr>
            <a:spLocks noChangeShapeType="1"/>
          </p:cNvSpPr>
          <p:nvPr/>
        </p:nvSpPr>
        <p:spPr bwMode="auto">
          <a:xfrm>
            <a:off x="1446213" y="4602163"/>
            <a:ext cx="33337" cy="0"/>
          </a:xfrm>
          <a:prstGeom prst="line">
            <a:avLst/>
          </a:prstGeom>
          <a:noFill/>
          <a:ln w="0">
            <a:solidFill>
              <a:srgbClr val="000000"/>
            </a:solidFill>
            <a:round/>
            <a:headEnd/>
            <a:tailEnd/>
          </a:ln>
        </p:spPr>
        <p:txBody>
          <a:bodyPr/>
          <a:lstStyle/>
          <a:p>
            <a:endParaRPr lang="en-US"/>
          </a:p>
        </p:txBody>
      </p:sp>
      <p:sp>
        <p:nvSpPr>
          <p:cNvPr id="22823" name="Line 295"/>
          <p:cNvSpPr>
            <a:spLocks noChangeShapeType="1"/>
          </p:cNvSpPr>
          <p:nvPr/>
        </p:nvSpPr>
        <p:spPr bwMode="auto">
          <a:xfrm>
            <a:off x="1446213" y="3251200"/>
            <a:ext cx="33337" cy="0"/>
          </a:xfrm>
          <a:prstGeom prst="line">
            <a:avLst/>
          </a:prstGeom>
          <a:noFill/>
          <a:ln w="0">
            <a:solidFill>
              <a:srgbClr val="000000"/>
            </a:solidFill>
            <a:round/>
            <a:headEnd/>
            <a:tailEnd/>
          </a:ln>
        </p:spPr>
        <p:txBody>
          <a:bodyPr/>
          <a:lstStyle/>
          <a:p>
            <a:endParaRPr lang="en-US"/>
          </a:p>
        </p:txBody>
      </p:sp>
      <p:sp>
        <p:nvSpPr>
          <p:cNvPr id="22824" name="Line 296"/>
          <p:cNvSpPr>
            <a:spLocks noChangeShapeType="1"/>
          </p:cNvSpPr>
          <p:nvPr/>
        </p:nvSpPr>
        <p:spPr bwMode="auto">
          <a:xfrm>
            <a:off x="1446213" y="2576513"/>
            <a:ext cx="33337" cy="0"/>
          </a:xfrm>
          <a:prstGeom prst="line">
            <a:avLst/>
          </a:prstGeom>
          <a:noFill/>
          <a:ln w="0">
            <a:solidFill>
              <a:srgbClr val="000000"/>
            </a:solidFill>
            <a:round/>
            <a:headEnd/>
            <a:tailEnd/>
          </a:ln>
        </p:spPr>
        <p:txBody>
          <a:bodyPr/>
          <a:lstStyle/>
          <a:p>
            <a:endParaRPr lang="en-US"/>
          </a:p>
        </p:txBody>
      </p:sp>
      <p:sp>
        <p:nvSpPr>
          <p:cNvPr id="22825" name="Line 297"/>
          <p:cNvSpPr>
            <a:spLocks noChangeShapeType="1"/>
          </p:cNvSpPr>
          <p:nvPr/>
        </p:nvSpPr>
        <p:spPr bwMode="auto">
          <a:xfrm>
            <a:off x="1446213" y="1901825"/>
            <a:ext cx="33337" cy="0"/>
          </a:xfrm>
          <a:prstGeom prst="line">
            <a:avLst/>
          </a:prstGeom>
          <a:noFill/>
          <a:ln w="0">
            <a:solidFill>
              <a:srgbClr val="000000"/>
            </a:solidFill>
            <a:round/>
            <a:headEnd/>
            <a:tailEnd/>
          </a:ln>
        </p:spPr>
        <p:txBody>
          <a:bodyPr/>
          <a:lstStyle/>
          <a:p>
            <a:endParaRPr lang="en-US"/>
          </a:p>
        </p:txBody>
      </p:sp>
      <p:sp>
        <p:nvSpPr>
          <p:cNvPr id="22826" name="Line 298"/>
          <p:cNvSpPr>
            <a:spLocks noChangeShapeType="1"/>
          </p:cNvSpPr>
          <p:nvPr/>
        </p:nvSpPr>
        <p:spPr bwMode="auto">
          <a:xfrm>
            <a:off x="1446213" y="1225550"/>
            <a:ext cx="33337" cy="0"/>
          </a:xfrm>
          <a:prstGeom prst="line">
            <a:avLst/>
          </a:prstGeom>
          <a:noFill/>
          <a:ln w="0">
            <a:solidFill>
              <a:srgbClr val="000000"/>
            </a:solidFill>
            <a:round/>
            <a:headEnd/>
            <a:tailEnd/>
          </a:ln>
        </p:spPr>
        <p:txBody>
          <a:bodyPr/>
          <a:lstStyle/>
          <a:p>
            <a:endParaRPr lang="en-US"/>
          </a:p>
        </p:txBody>
      </p:sp>
      <p:sp>
        <p:nvSpPr>
          <p:cNvPr id="22827" name="Line 299"/>
          <p:cNvSpPr>
            <a:spLocks noChangeShapeType="1"/>
          </p:cNvSpPr>
          <p:nvPr/>
        </p:nvSpPr>
        <p:spPr bwMode="auto">
          <a:xfrm>
            <a:off x="1479550" y="5953125"/>
            <a:ext cx="7321550" cy="0"/>
          </a:xfrm>
          <a:prstGeom prst="line">
            <a:avLst/>
          </a:prstGeom>
          <a:noFill/>
          <a:ln w="0">
            <a:solidFill>
              <a:srgbClr val="000000"/>
            </a:solidFill>
            <a:round/>
            <a:headEnd/>
            <a:tailEnd/>
          </a:ln>
        </p:spPr>
        <p:txBody>
          <a:bodyPr/>
          <a:lstStyle/>
          <a:p>
            <a:endParaRPr lang="en-US"/>
          </a:p>
        </p:txBody>
      </p:sp>
      <p:sp>
        <p:nvSpPr>
          <p:cNvPr id="22828" name="Line 300"/>
          <p:cNvSpPr>
            <a:spLocks noChangeShapeType="1"/>
          </p:cNvSpPr>
          <p:nvPr/>
        </p:nvSpPr>
        <p:spPr bwMode="auto">
          <a:xfrm flipV="1">
            <a:off x="1479550" y="5953125"/>
            <a:ext cx="0" cy="33338"/>
          </a:xfrm>
          <a:prstGeom prst="line">
            <a:avLst/>
          </a:prstGeom>
          <a:noFill/>
          <a:ln w="0">
            <a:solidFill>
              <a:srgbClr val="000000"/>
            </a:solidFill>
            <a:round/>
            <a:headEnd/>
            <a:tailEnd/>
          </a:ln>
        </p:spPr>
        <p:txBody>
          <a:bodyPr/>
          <a:lstStyle/>
          <a:p>
            <a:endParaRPr lang="en-US"/>
          </a:p>
        </p:txBody>
      </p:sp>
      <p:sp>
        <p:nvSpPr>
          <p:cNvPr id="22829" name="Line 301"/>
          <p:cNvSpPr>
            <a:spLocks noChangeShapeType="1"/>
          </p:cNvSpPr>
          <p:nvPr/>
        </p:nvSpPr>
        <p:spPr bwMode="auto">
          <a:xfrm flipV="1">
            <a:off x="1760538" y="5953125"/>
            <a:ext cx="0" cy="33338"/>
          </a:xfrm>
          <a:prstGeom prst="line">
            <a:avLst/>
          </a:prstGeom>
          <a:noFill/>
          <a:ln w="0">
            <a:solidFill>
              <a:srgbClr val="000000"/>
            </a:solidFill>
            <a:round/>
            <a:headEnd/>
            <a:tailEnd/>
          </a:ln>
        </p:spPr>
        <p:txBody>
          <a:bodyPr/>
          <a:lstStyle/>
          <a:p>
            <a:endParaRPr lang="en-US"/>
          </a:p>
        </p:txBody>
      </p:sp>
      <p:sp>
        <p:nvSpPr>
          <p:cNvPr id="22830" name="Line 302"/>
          <p:cNvSpPr>
            <a:spLocks noChangeShapeType="1"/>
          </p:cNvSpPr>
          <p:nvPr/>
        </p:nvSpPr>
        <p:spPr bwMode="auto">
          <a:xfrm flipV="1">
            <a:off x="2459038" y="5953125"/>
            <a:ext cx="0" cy="33338"/>
          </a:xfrm>
          <a:prstGeom prst="line">
            <a:avLst/>
          </a:prstGeom>
          <a:noFill/>
          <a:ln w="0">
            <a:solidFill>
              <a:srgbClr val="000000"/>
            </a:solidFill>
            <a:round/>
            <a:headEnd/>
            <a:tailEnd/>
          </a:ln>
        </p:spPr>
        <p:txBody>
          <a:bodyPr/>
          <a:lstStyle/>
          <a:p>
            <a:endParaRPr lang="en-US"/>
          </a:p>
        </p:txBody>
      </p:sp>
      <p:sp>
        <p:nvSpPr>
          <p:cNvPr id="22831" name="Line 303"/>
          <p:cNvSpPr>
            <a:spLocks noChangeShapeType="1"/>
          </p:cNvSpPr>
          <p:nvPr/>
        </p:nvSpPr>
        <p:spPr bwMode="auto">
          <a:xfrm flipV="1">
            <a:off x="3168650" y="5953125"/>
            <a:ext cx="0" cy="33338"/>
          </a:xfrm>
          <a:prstGeom prst="line">
            <a:avLst/>
          </a:prstGeom>
          <a:noFill/>
          <a:ln w="0">
            <a:solidFill>
              <a:srgbClr val="000000"/>
            </a:solidFill>
            <a:round/>
            <a:headEnd/>
            <a:tailEnd/>
          </a:ln>
        </p:spPr>
        <p:txBody>
          <a:bodyPr/>
          <a:lstStyle/>
          <a:p>
            <a:endParaRPr lang="en-US"/>
          </a:p>
        </p:txBody>
      </p:sp>
      <p:sp>
        <p:nvSpPr>
          <p:cNvPr id="22832" name="Line 304"/>
          <p:cNvSpPr>
            <a:spLocks noChangeShapeType="1"/>
          </p:cNvSpPr>
          <p:nvPr/>
        </p:nvSpPr>
        <p:spPr bwMode="auto">
          <a:xfrm flipV="1">
            <a:off x="3867150" y="5953125"/>
            <a:ext cx="0" cy="33338"/>
          </a:xfrm>
          <a:prstGeom prst="line">
            <a:avLst/>
          </a:prstGeom>
          <a:noFill/>
          <a:ln w="0">
            <a:solidFill>
              <a:srgbClr val="000000"/>
            </a:solidFill>
            <a:round/>
            <a:headEnd/>
            <a:tailEnd/>
          </a:ln>
        </p:spPr>
        <p:txBody>
          <a:bodyPr/>
          <a:lstStyle/>
          <a:p>
            <a:endParaRPr lang="en-US"/>
          </a:p>
        </p:txBody>
      </p:sp>
      <p:sp>
        <p:nvSpPr>
          <p:cNvPr id="22833" name="Line 305"/>
          <p:cNvSpPr>
            <a:spLocks noChangeShapeType="1"/>
          </p:cNvSpPr>
          <p:nvPr/>
        </p:nvSpPr>
        <p:spPr bwMode="auto">
          <a:xfrm flipV="1">
            <a:off x="4576763" y="5953125"/>
            <a:ext cx="0" cy="33338"/>
          </a:xfrm>
          <a:prstGeom prst="line">
            <a:avLst/>
          </a:prstGeom>
          <a:noFill/>
          <a:ln w="0">
            <a:solidFill>
              <a:srgbClr val="000000"/>
            </a:solidFill>
            <a:round/>
            <a:headEnd/>
            <a:tailEnd/>
          </a:ln>
        </p:spPr>
        <p:txBody>
          <a:bodyPr/>
          <a:lstStyle/>
          <a:p>
            <a:endParaRPr lang="en-US"/>
          </a:p>
        </p:txBody>
      </p:sp>
      <p:sp>
        <p:nvSpPr>
          <p:cNvPr id="22834" name="Line 306"/>
          <p:cNvSpPr>
            <a:spLocks noChangeShapeType="1"/>
          </p:cNvSpPr>
          <p:nvPr/>
        </p:nvSpPr>
        <p:spPr bwMode="auto">
          <a:xfrm flipV="1">
            <a:off x="5275263" y="5953125"/>
            <a:ext cx="0" cy="33338"/>
          </a:xfrm>
          <a:prstGeom prst="line">
            <a:avLst/>
          </a:prstGeom>
          <a:noFill/>
          <a:ln w="0">
            <a:solidFill>
              <a:srgbClr val="000000"/>
            </a:solidFill>
            <a:round/>
            <a:headEnd/>
            <a:tailEnd/>
          </a:ln>
        </p:spPr>
        <p:txBody>
          <a:bodyPr/>
          <a:lstStyle/>
          <a:p>
            <a:endParaRPr lang="en-US"/>
          </a:p>
        </p:txBody>
      </p:sp>
      <p:sp>
        <p:nvSpPr>
          <p:cNvPr id="22835" name="Line 307"/>
          <p:cNvSpPr>
            <a:spLocks noChangeShapeType="1"/>
          </p:cNvSpPr>
          <p:nvPr/>
        </p:nvSpPr>
        <p:spPr bwMode="auto">
          <a:xfrm flipV="1">
            <a:off x="5986463" y="5953125"/>
            <a:ext cx="0" cy="33338"/>
          </a:xfrm>
          <a:prstGeom prst="line">
            <a:avLst/>
          </a:prstGeom>
          <a:noFill/>
          <a:ln w="0">
            <a:solidFill>
              <a:srgbClr val="000000"/>
            </a:solidFill>
            <a:round/>
            <a:headEnd/>
            <a:tailEnd/>
          </a:ln>
        </p:spPr>
        <p:txBody>
          <a:bodyPr/>
          <a:lstStyle/>
          <a:p>
            <a:endParaRPr lang="en-US"/>
          </a:p>
        </p:txBody>
      </p:sp>
      <p:sp>
        <p:nvSpPr>
          <p:cNvPr id="22836" name="Line 308"/>
          <p:cNvSpPr>
            <a:spLocks noChangeShapeType="1"/>
          </p:cNvSpPr>
          <p:nvPr/>
        </p:nvSpPr>
        <p:spPr bwMode="auto">
          <a:xfrm flipV="1">
            <a:off x="6684963" y="5953125"/>
            <a:ext cx="0" cy="33338"/>
          </a:xfrm>
          <a:prstGeom prst="line">
            <a:avLst/>
          </a:prstGeom>
          <a:noFill/>
          <a:ln w="0">
            <a:solidFill>
              <a:srgbClr val="000000"/>
            </a:solidFill>
            <a:round/>
            <a:headEnd/>
            <a:tailEnd/>
          </a:ln>
        </p:spPr>
        <p:txBody>
          <a:bodyPr/>
          <a:lstStyle/>
          <a:p>
            <a:endParaRPr lang="en-US"/>
          </a:p>
        </p:txBody>
      </p:sp>
      <p:sp>
        <p:nvSpPr>
          <p:cNvPr id="22837" name="Line 309"/>
          <p:cNvSpPr>
            <a:spLocks noChangeShapeType="1"/>
          </p:cNvSpPr>
          <p:nvPr/>
        </p:nvSpPr>
        <p:spPr bwMode="auto">
          <a:xfrm flipV="1">
            <a:off x="7392988" y="5953125"/>
            <a:ext cx="0" cy="33338"/>
          </a:xfrm>
          <a:prstGeom prst="line">
            <a:avLst/>
          </a:prstGeom>
          <a:noFill/>
          <a:ln w="0">
            <a:solidFill>
              <a:srgbClr val="000000"/>
            </a:solidFill>
            <a:round/>
            <a:headEnd/>
            <a:tailEnd/>
          </a:ln>
        </p:spPr>
        <p:txBody>
          <a:bodyPr/>
          <a:lstStyle/>
          <a:p>
            <a:endParaRPr lang="en-US"/>
          </a:p>
        </p:txBody>
      </p:sp>
      <p:sp>
        <p:nvSpPr>
          <p:cNvPr id="22838" name="Line 310"/>
          <p:cNvSpPr>
            <a:spLocks noChangeShapeType="1"/>
          </p:cNvSpPr>
          <p:nvPr/>
        </p:nvSpPr>
        <p:spPr bwMode="auto">
          <a:xfrm flipV="1">
            <a:off x="8091488" y="5953125"/>
            <a:ext cx="0" cy="33338"/>
          </a:xfrm>
          <a:prstGeom prst="line">
            <a:avLst/>
          </a:prstGeom>
          <a:noFill/>
          <a:ln w="0">
            <a:solidFill>
              <a:srgbClr val="000000"/>
            </a:solidFill>
            <a:round/>
            <a:headEnd/>
            <a:tailEnd/>
          </a:ln>
        </p:spPr>
        <p:txBody>
          <a:bodyPr/>
          <a:lstStyle/>
          <a:p>
            <a:endParaRPr lang="en-US"/>
          </a:p>
        </p:txBody>
      </p:sp>
      <p:sp>
        <p:nvSpPr>
          <p:cNvPr id="22839" name="Line 311"/>
          <p:cNvSpPr>
            <a:spLocks noChangeShapeType="1"/>
          </p:cNvSpPr>
          <p:nvPr/>
        </p:nvSpPr>
        <p:spPr bwMode="auto">
          <a:xfrm flipV="1">
            <a:off x="8801100" y="5953125"/>
            <a:ext cx="0" cy="33338"/>
          </a:xfrm>
          <a:prstGeom prst="line">
            <a:avLst/>
          </a:prstGeom>
          <a:noFill/>
          <a:ln w="0">
            <a:solidFill>
              <a:srgbClr val="000000"/>
            </a:solidFill>
            <a:round/>
            <a:headEnd/>
            <a:tailEnd/>
          </a:ln>
        </p:spPr>
        <p:txBody>
          <a:bodyPr/>
          <a:lstStyle/>
          <a:p>
            <a:endParaRPr lang="en-US"/>
          </a:p>
        </p:txBody>
      </p:sp>
      <p:sp>
        <p:nvSpPr>
          <p:cNvPr id="22840" name="Freeform 312"/>
          <p:cNvSpPr>
            <a:spLocks/>
          </p:cNvSpPr>
          <p:nvPr/>
        </p:nvSpPr>
        <p:spPr bwMode="auto">
          <a:xfrm>
            <a:off x="1468438" y="4164013"/>
            <a:ext cx="92075" cy="55562"/>
          </a:xfrm>
          <a:custGeom>
            <a:avLst/>
            <a:gdLst>
              <a:gd name="T0" fmla="*/ 0 w 57"/>
              <a:gd name="T1" fmla="*/ 2147483647 h 35"/>
              <a:gd name="T2" fmla="*/ 2147483647 w 57"/>
              <a:gd name="T3" fmla="*/ 0 h 35"/>
              <a:gd name="T4" fmla="*/ 2147483647 w 57"/>
              <a:gd name="T5" fmla="*/ 2147483647 h 35"/>
              <a:gd name="T6" fmla="*/ 2147483647 w 57"/>
              <a:gd name="T7" fmla="*/ 2147483647 h 35"/>
              <a:gd name="T8" fmla="*/ 0 w 57"/>
              <a:gd name="T9" fmla="*/ 2147483647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0" y="14"/>
                </a:moveTo>
                <a:lnTo>
                  <a:pt x="42" y="0"/>
                </a:lnTo>
                <a:lnTo>
                  <a:pt x="57" y="21"/>
                </a:lnTo>
                <a:lnTo>
                  <a:pt x="7" y="35"/>
                </a:lnTo>
                <a:lnTo>
                  <a:pt x="0" y="14"/>
                </a:lnTo>
                <a:close/>
              </a:path>
            </a:pathLst>
          </a:custGeom>
          <a:solidFill>
            <a:srgbClr val="FF0000"/>
          </a:solidFill>
          <a:ln w="9525">
            <a:noFill/>
            <a:round/>
            <a:headEnd/>
            <a:tailEnd/>
          </a:ln>
        </p:spPr>
        <p:txBody>
          <a:bodyPr/>
          <a:lstStyle/>
          <a:p>
            <a:endParaRPr lang="en-US"/>
          </a:p>
        </p:txBody>
      </p:sp>
      <p:sp>
        <p:nvSpPr>
          <p:cNvPr id="22841" name="Freeform 313"/>
          <p:cNvSpPr>
            <a:spLocks/>
          </p:cNvSpPr>
          <p:nvPr/>
        </p:nvSpPr>
        <p:spPr bwMode="auto">
          <a:xfrm>
            <a:off x="1671638" y="4073525"/>
            <a:ext cx="88900" cy="66675"/>
          </a:xfrm>
          <a:custGeom>
            <a:avLst/>
            <a:gdLst>
              <a:gd name="T0" fmla="*/ 0 w 56"/>
              <a:gd name="T1" fmla="*/ 2147483647 h 42"/>
              <a:gd name="T2" fmla="*/ 2147483647 w 56"/>
              <a:gd name="T3" fmla="*/ 0 h 42"/>
              <a:gd name="T4" fmla="*/ 2147483647 w 56"/>
              <a:gd name="T5" fmla="*/ 2147483647 h 42"/>
              <a:gd name="T6" fmla="*/ 2147483647 w 56"/>
              <a:gd name="T7" fmla="*/ 2147483647 h 42"/>
              <a:gd name="T8" fmla="*/ 0 w 56"/>
              <a:gd name="T9" fmla="*/ 2147483647 h 42"/>
              <a:gd name="T10" fmla="*/ 0 60000 65536"/>
              <a:gd name="T11" fmla="*/ 0 60000 65536"/>
              <a:gd name="T12" fmla="*/ 0 60000 65536"/>
              <a:gd name="T13" fmla="*/ 0 60000 65536"/>
              <a:gd name="T14" fmla="*/ 0 60000 65536"/>
              <a:gd name="T15" fmla="*/ 0 w 56"/>
              <a:gd name="T16" fmla="*/ 0 h 42"/>
              <a:gd name="T17" fmla="*/ 56 w 56"/>
              <a:gd name="T18" fmla="*/ 42 h 42"/>
            </a:gdLst>
            <a:ahLst/>
            <a:cxnLst>
              <a:cxn ang="T10">
                <a:pos x="T0" y="T1"/>
              </a:cxn>
              <a:cxn ang="T11">
                <a:pos x="T2" y="T3"/>
              </a:cxn>
              <a:cxn ang="T12">
                <a:pos x="T4" y="T5"/>
              </a:cxn>
              <a:cxn ang="T13">
                <a:pos x="T6" y="T7"/>
              </a:cxn>
              <a:cxn ang="T14">
                <a:pos x="T8" y="T9"/>
              </a:cxn>
            </a:cxnLst>
            <a:rect l="T15" t="T16" r="T17" b="T18"/>
            <a:pathLst>
              <a:path w="56" h="42">
                <a:moveTo>
                  <a:pt x="0" y="21"/>
                </a:moveTo>
                <a:lnTo>
                  <a:pt x="42" y="0"/>
                </a:lnTo>
                <a:lnTo>
                  <a:pt x="56" y="21"/>
                </a:lnTo>
                <a:lnTo>
                  <a:pt x="14" y="42"/>
                </a:lnTo>
                <a:lnTo>
                  <a:pt x="0" y="21"/>
                </a:lnTo>
                <a:close/>
              </a:path>
            </a:pathLst>
          </a:custGeom>
          <a:solidFill>
            <a:srgbClr val="FF0000"/>
          </a:solidFill>
          <a:ln w="9525">
            <a:noFill/>
            <a:round/>
            <a:headEnd/>
            <a:tailEnd/>
          </a:ln>
        </p:spPr>
        <p:txBody>
          <a:bodyPr/>
          <a:lstStyle/>
          <a:p>
            <a:endParaRPr lang="en-US"/>
          </a:p>
        </p:txBody>
      </p:sp>
      <p:sp>
        <p:nvSpPr>
          <p:cNvPr id="22842" name="Freeform 314"/>
          <p:cNvSpPr>
            <a:spLocks/>
          </p:cNvSpPr>
          <p:nvPr/>
        </p:nvSpPr>
        <p:spPr bwMode="auto">
          <a:xfrm>
            <a:off x="1884363" y="4016375"/>
            <a:ext cx="25400" cy="34925"/>
          </a:xfrm>
          <a:custGeom>
            <a:avLst/>
            <a:gdLst>
              <a:gd name="T0" fmla="*/ 0 w 15"/>
              <a:gd name="T1" fmla="*/ 0 h 22"/>
              <a:gd name="T2" fmla="*/ 2147483647 w 15"/>
              <a:gd name="T3" fmla="*/ 0 h 22"/>
              <a:gd name="T4" fmla="*/ 2147483647 w 15"/>
              <a:gd name="T5" fmla="*/ 2147483647 h 22"/>
              <a:gd name="T6" fmla="*/ 2147483647 w 15"/>
              <a:gd name="T7" fmla="*/ 2147483647 h 22"/>
              <a:gd name="T8" fmla="*/ 0 w 15"/>
              <a:gd name="T9" fmla="*/ 0 h 22"/>
              <a:gd name="T10" fmla="*/ 0 60000 65536"/>
              <a:gd name="T11" fmla="*/ 0 60000 65536"/>
              <a:gd name="T12" fmla="*/ 0 60000 65536"/>
              <a:gd name="T13" fmla="*/ 0 60000 65536"/>
              <a:gd name="T14" fmla="*/ 0 60000 65536"/>
              <a:gd name="T15" fmla="*/ 0 w 15"/>
              <a:gd name="T16" fmla="*/ 0 h 22"/>
              <a:gd name="T17" fmla="*/ 15 w 15"/>
              <a:gd name="T18" fmla="*/ 22 h 22"/>
            </a:gdLst>
            <a:ahLst/>
            <a:cxnLst>
              <a:cxn ang="T10">
                <a:pos x="T0" y="T1"/>
              </a:cxn>
              <a:cxn ang="T11">
                <a:pos x="T2" y="T3"/>
              </a:cxn>
              <a:cxn ang="T12">
                <a:pos x="T4" y="T5"/>
              </a:cxn>
              <a:cxn ang="T13">
                <a:pos x="T6" y="T7"/>
              </a:cxn>
              <a:cxn ang="T14">
                <a:pos x="T8" y="T9"/>
              </a:cxn>
            </a:cxnLst>
            <a:rect l="T15" t="T16" r="T17" b="T18"/>
            <a:pathLst>
              <a:path w="15" h="22">
                <a:moveTo>
                  <a:pt x="0" y="0"/>
                </a:moveTo>
                <a:lnTo>
                  <a:pt x="7" y="0"/>
                </a:lnTo>
                <a:lnTo>
                  <a:pt x="15" y="22"/>
                </a:lnTo>
                <a:lnTo>
                  <a:pt x="7" y="22"/>
                </a:lnTo>
                <a:lnTo>
                  <a:pt x="0" y="0"/>
                </a:lnTo>
                <a:close/>
              </a:path>
            </a:pathLst>
          </a:custGeom>
          <a:solidFill>
            <a:srgbClr val="FF0000"/>
          </a:solidFill>
          <a:ln w="9525">
            <a:noFill/>
            <a:round/>
            <a:headEnd/>
            <a:tailEnd/>
          </a:ln>
        </p:spPr>
        <p:txBody>
          <a:bodyPr/>
          <a:lstStyle/>
          <a:p>
            <a:endParaRPr lang="en-US"/>
          </a:p>
        </p:txBody>
      </p:sp>
      <p:sp>
        <p:nvSpPr>
          <p:cNvPr id="22843" name="Freeform 315"/>
          <p:cNvSpPr>
            <a:spLocks/>
          </p:cNvSpPr>
          <p:nvPr/>
        </p:nvSpPr>
        <p:spPr bwMode="auto">
          <a:xfrm>
            <a:off x="1897063" y="2925763"/>
            <a:ext cx="6904037" cy="1103312"/>
          </a:xfrm>
          <a:custGeom>
            <a:avLst/>
            <a:gdLst>
              <a:gd name="T0" fmla="*/ 0 w 613"/>
              <a:gd name="T1" fmla="*/ 2147483647 h 98"/>
              <a:gd name="T2" fmla="*/ 2147483647 w 613"/>
              <a:gd name="T3" fmla="*/ 2147483647 h 98"/>
              <a:gd name="T4" fmla="*/ 2147483647 w 613"/>
              <a:gd name="T5" fmla="*/ 2147483647 h 98"/>
              <a:gd name="T6" fmla="*/ 2147483647 w 613"/>
              <a:gd name="T7" fmla="*/ 2147483647 h 98"/>
              <a:gd name="T8" fmla="*/ 2147483647 w 613"/>
              <a:gd name="T9" fmla="*/ 2147483647 h 98"/>
              <a:gd name="T10" fmla="*/ 2147483647 w 613"/>
              <a:gd name="T11" fmla="*/ 2147483647 h 98"/>
              <a:gd name="T12" fmla="*/ 2147483647 w 613"/>
              <a:gd name="T13" fmla="*/ 2147483647 h 98"/>
              <a:gd name="T14" fmla="*/ 2147483647 w 613"/>
              <a:gd name="T15" fmla="*/ 2147483647 h 98"/>
              <a:gd name="T16" fmla="*/ 2147483647 w 613"/>
              <a:gd name="T17" fmla="*/ 2147483647 h 98"/>
              <a:gd name="T18" fmla="*/ 2147483647 w 613"/>
              <a:gd name="T19" fmla="*/ 2147483647 h 98"/>
              <a:gd name="T20" fmla="*/ 2147483647 w 613"/>
              <a:gd name="T21" fmla="*/ 2147483647 h 98"/>
              <a:gd name="T22" fmla="*/ 2147483647 w 613"/>
              <a:gd name="T23" fmla="*/ 2147483647 h 98"/>
              <a:gd name="T24" fmla="*/ 2147483647 w 613"/>
              <a:gd name="T25" fmla="*/ 2147483647 h 98"/>
              <a:gd name="T26" fmla="*/ 2147483647 w 613"/>
              <a:gd name="T27" fmla="*/ 2147483647 h 98"/>
              <a:gd name="T28" fmla="*/ 2147483647 w 613"/>
              <a:gd name="T29" fmla="*/ 2147483647 h 98"/>
              <a:gd name="T30" fmla="*/ 2147483647 w 613"/>
              <a:gd name="T31" fmla="*/ 2147483647 h 98"/>
              <a:gd name="T32" fmla="*/ 2147483647 w 613"/>
              <a:gd name="T33" fmla="*/ 2147483647 h 98"/>
              <a:gd name="T34" fmla="*/ 2147483647 w 613"/>
              <a:gd name="T35" fmla="*/ 2147483647 h 98"/>
              <a:gd name="T36" fmla="*/ 2147483647 w 613"/>
              <a:gd name="T37" fmla="*/ 2147483647 h 98"/>
              <a:gd name="T38" fmla="*/ 2147483647 w 613"/>
              <a:gd name="T39" fmla="*/ 2147483647 h 98"/>
              <a:gd name="T40" fmla="*/ 2147483647 w 613"/>
              <a:gd name="T41" fmla="*/ 2147483647 h 98"/>
              <a:gd name="T42" fmla="*/ 2147483647 w 613"/>
              <a:gd name="T43" fmla="*/ 2147483647 h 98"/>
              <a:gd name="T44" fmla="*/ 2147483647 w 613"/>
              <a:gd name="T45" fmla="*/ 2147483647 h 98"/>
              <a:gd name="T46" fmla="*/ 2147483647 w 613"/>
              <a:gd name="T47" fmla="*/ 2147483647 h 98"/>
              <a:gd name="T48" fmla="*/ 2147483647 w 613"/>
              <a:gd name="T49" fmla="*/ 2147483647 h 98"/>
              <a:gd name="T50" fmla="*/ 2147483647 w 613"/>
              <a:gd name="T51" fmla="*/ 2147483647 h 98"/>
              <a:gd name="T52" fmla="*/ 2147483647 w 613"/>
              <a:gd name="T53" fmla="*/ 2147483647 h 98"/>
              <a:gd name="T54" fmla="*/ 2147483647 w 613"/>
              <a:gd name="T55" fmla="*/ 2147483647 h 98"/>
              <a:gd name="T56" fmla="*/ 2147483647 w 613"/>
              <a:gd name="T57" fmla="*/ 2147483647 h 98"/>
              <a:gd name="T58" fmla="*/ 2147483647 w 613"/>
              <a:gd name="T59" fmla="*/ 2147483647 h 98"/>
              <a:gd name="T60" fmla="*/ 2147483647 w 613"/>
              <a:gd name="T61" fmla="*/ 2147483647 h 98"/>
              <a:gd name="T62" fmla="*/ 2147483647 w 613"/>
              <a:gd name="T63" fmla="*/ 2147483647 h 98"/>
              <a:gd name="T64" fmla="*/ 2147483647 w 613"/>
              <a:gd name="T65" fmla="*/ 2147483647 h 98"/>
              <a:gd name="T66" fmla="*/ 2147483647 w 613"/>
              <a:gd name="T67" fmla="*/ 2147483647 h 98"/>
              <a:gd name="T68" fmla="*/ 2147483647 w 613"/>
              <a:gd name="T69" fmla="*/ 2147483647 h 98"/>
              <a:gd name="T70" fmla="*/ 2147483647 w 613"/>
              <a:gd name="T71" fmla="*/ 2147483647 h 98"/>
              <a:gd name="T72" fmla="*/ 2147483647 w 613"/>
              <a:gd name="T73" fmla="*/ 2147483647 h 98"/>
              <a:gd name="T74" fmla="*/ 2147483647 w 613"/>
              <a:gd name="T75" fmla="*/ 2147483647 h 98"/>
              <a:gd name="T76" fmla="*/ 2147483647 w 613"/>
              <a:gd name="T77" fmla="*/ 2147483647 h 98"/>
              <a:gd name="T78" fmla="*/ 2147483647 w 613"/>
              <a:gd name="T79" fmla="*/ 2147483647 h 98"/>
              <a:gd name="T80" fmla="*/ 2147483647 w 613"/>
              <a:gd name="T81" fmla="*/ 2147483647 h 98"/>
              <a:gd name="T82" fmla="*/ 2147483647 w 613"/>
              <a:gd name="T83" fmla="*/ 2147483647 h 98"/>
              <a:gd name="T84" fmla="*/ 2147483647 w 613"/>
              <a:gd name="T85" fmla="*/ 2147483647 h 98"/>
              <a:gd name="T86" fmla="*/ 2147483647 w 613"/>
              <a:gd name="T87" fmla="*/ 2147483647 h 98"/>
              <a:gd name="T88" fmla="*/ 2147483647 w 613"/>
              <a:gd name="T89" fmla="*/ 2147483647 h 98"/>
              <a:gd name="T90" fmla="*/ 2147483647 w 613"/>
              <a:gd name="T91" fmla="*/ 2147483647 h 98"/>
              <a:gd name="T92" fmla="*/ 2147483647 w 613"/>
              <a:gd name="T93" fmla="*/ 2147483647 h 98"/>
              <a:gd name="T94" fmla="*/ 2147483647 w 613"/>
              <a:gd name="T95" fmla="*/ 2147483647 h 98"/>
              <a:gd name="T96" fmla="*/ 2147483647 w 613"/>
              <a:gd name="T97" fmla="*/ 2147483647 h 98"/>
              <a:gd name="T98" fmla="*/ 2147483647 w 613"/>
              <a:gd name="T99" fmla="*/ 0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3"/>
              <a:gd name="T151" fmla="*/ 0 h 98"/>
              <a:gd name="T152" fmla="*/ 613 w 613"/>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3" h="98">
                <a:moveTo>
                  <a:pt x="0" y="98"/>
                </a:moveTo>
                <a:lnTo>
                  <a:pt x="13" y="93"/>
                </a:lnTo>
                <a:lnTo>
                  <a:pt x="25" y="89"/>
                </a:lnTo>
                <a:lnTo>
                  <a:pt x="38" y="84"/>
                </a:lnTo>
                <a:lnTo>
                  <a:pt x="50" y="80"/>
                </a:lnTo>
                <a:lnTo>
                  <a:pt x="63" y="76"/>
                </a:lnTo>
                <a:lnTo>
                  <a:pt x="75" y="73"/>
                </a:lnTo>
                <a:lnTo>
                  <a:pt x="88" y="70"/>
                </a:lnTo>
                <a:lnTo>
                  <a:pt x="100" y="67"/>
                </a:lnTo>
                <a:lnTo>
                  <a:pt x="113" y="64"/>
                </a:lnTo>
                <a:lnTo>
                  <a:pt x="125" y="62"/>
                </a:lnTo>
                <a:lnTo>
                  <a:pt x="138" y="59"/>
                </a:lnTo>
                <a:lnTo>
                  <a:pt x="150" y="58"/>
                </a:lnTo>
                <a:lnTo>
                  <a:pt x="163" y="56"/>
                </a:lnTo>
                <a:lnTo>
                  <a:pt x="175" y="54"/>
                </a:lnTo>
                <a:lnTo>
                  <a:pt x="188" y="53"/>
                </a:lnTo>
                <a:lnTo>
                  <a:pt x="200" y="52"/>
                </a:lnTo>
                <a:lnTo>
                  <a:pt x="213" y="51"/>
                </a:lnTo>
                <a:lnTo>
                  <a:pt x="225" y="50"/>
                </a:lnTo>
                <a:lnTo>
                  <a:pt x="238" y="50"/>
                </a:lnTo>
                <a:lnTo>
                  <a:pt x="250" y="49"/>
                </a:lnTo>
                <a:lnTo>
                  <a:pt x="263" y="49"/>
                </a:lnTo>
                <a:lnTo>
                  <a:pt x="275" y="48"/>
                </a:lnTo>
                <a:lnTo>
                  <a:pt x="288" y="47"/>
                </a:lnTo>
                <a:lnTo>
                  <a:pt x="300" y="48"/>
                </a:lnTo>
                <a:lnTo>
                  <a:pt x="313" y="46"/>
                </a:lnTo>
                <a:lnTo>
                  <a:pt x="325" y="44"/>
                </a:lnTo>
                <a:lnTo>
                  <a:pt x="338" y="43"/>
                </a:lnTo>
                <a:lnTo>
                  <a:pt x="350" y="41"/>
                </a:lnTo>
                <a:lnTo>
                  <a:pt x="363" y="40"/>
                </a:lnTo>
                <a:lnTo>
                  <a:pt x="375" y="38"/>
                </a:lnTo>
                <a:lnTo>
                  <a:pt x="388" y="37"/>
                </a:lnTo>
                <a:lnTo>
                  <a:pt x="400" y="35"/>
                </a:lnTo>
                <a:lnTo>
                  <a:pt x="413" y="34"/>
                </a:lnTo>
                <a:lnTo>
                  <a:pt x="425" y="32"/>
                </a:lnTo>
                <a:lnTo>
                  <a:pt x="438" y="30"/>
                </a:lnTo>
                <a:lnTo>
                  <a:pt x="450" y="28"/>
                </a:lnTo>
                <a:lnTo>
                  <a:pt x="463" y="26"/>
                </a:lnTo>
                <a:lnTo>
                  <a:pt x="475" y="24"/>
                </a:lnTo>
                <a:lnTo>
                  <a:pt x="488" y="22"/>
                </a:lnTo>
                <a:lnTo>
                  <a:pt x="500" y="21"/>
                </a:lnTo>
                <a:lnTo>
                  <a:pt x="513" y="18"/>
                </a:lnTo>
                <a:lnTo>
                  <a:pt x="525" y="16"/>
                </a:lnTo>
                <a:lnTo>
                  <a:pt x="538" y="14"/>
                </a:lnTo>
                <a:lnTo>
                  <a:pt x="550" y="12"/>
                </a:lnTo>
                <a:lnTo>
                  <a:pt x="563" y="10"/>
                </a:lnTo>
                <a:lnTo>
                  <a:pt x="575" y="7"/>
                </a:lnTo>
                <a:lnTo>
                  <a:pt x="587" y="5"/>
                </a:lnTo>
                <a:lnTo>
                  <a:pt x="600" y="2"/>
                </a:lnTo>
                <a:lnTo>
                  <a:pt x="613" y="0"/>
                </a:lnTo>
              </a:path>
            </a:pathLst>
          </a:custGeom>
          <a:noFill/>
          <a:ln w="63500">
            <a:solidFill>
              <a:srgbClr val="FF0000"/>
            </a:solidFill>
            <a:prstDash val="solid"/>
            <a:round/>
            <a:headEnd/>
            <a:tailEnd/>
          </a:ln>
        </p:spPr>
        <p:txBody>
          <a:bodyPr/>
          <a:lstStyle/>
          <a:p>
            <a:endParaRPr lang="en-US"/>
          </a:p>
        </p:txBody>
      </p:sp>
      <p:sp>
        <p:nvSpPr>
          <p:cNvPr id="22844" name="Rectangle 316"/>
          <p:cNvSpPr>
            <a:spLocks noChangeArrowheads="1"/>
          </p:cNvSpPr>
          <p:nvPr/>
        </p:nvSpPr>
        <p:spPr bwMode="auto">
          <a:xfrm>
            <a:off x="1765300" y="914400"/>
            <a:ext cx="6691640"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Projected Water Demands and Future Resources (under normal Colorado River Conditions)</a:t>
            </a:r>
            <a:endParaRPr lang="en-US" dirty="0">
              <a:solidFill>
                <a:srgbClr val="FCF5CF"/>
              </a:solidFill>
            </a:endParaRPr>
          </a:p>
        </p:txBody>
      </p:sp>
      <p:sp>
        <p:nvSpPr>
          <p:cNvPr id="22845" name="Rectangle 317"/>
          <p:cNvSpPr>
            <a:spLocks noChangeArrowheads="1"/>
          </p:cNvSpPr>
          <p:nvPr/>
        </p:nvSpPr>
        <p:spPr bwMode="auto">
          <a:xfrm>
            <a:off x="1214438" y="5884863"/>
            <a:ext cx="84960"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0</a:t>
            </a:r>
            <a:endParaRPr lang="en-US" sz="1200" b="1" dirty="0">
              <a:solidFill>
                <a:srgbClr val="FCF5CF"/>
              </a:solidFill>
            </a:endParaRPr>
          </a:p>
        </p:txBody>
      </p:sp>
      <p:sp>
        <p:nvSpPr>
          <p:cNvPr id="22846" name="Rectangle 318"/>
          <p:cNvSpPr>
            <a:spLocks noChangeArrowheads="1"/>
          </p:cNvSpPr>
          <p:nvPr/>
        </p:nvSpPr>
        <p:spPr bwMode="auto">
          <a:xfrm>
            <a:off x="831850" y="5210175"/>
            <a:ext cx="5530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200,000</a:t>
            </a:r>
            <a:endParaRPr lang="en-US" sz="1200" b="1" dirty="0">
              <a:solidFill>
                <a:srgbClr val="FCF5CF"/>
              </a:solidFill>
            </a:endParaRPr>
          </a:p>
        </p:txBody>
      </p:sp>
      <p:sp>
        <p:nvSpPr>
          <p:cNvPr id="22847" name="Rectangle 319"/>
          <p:cNvSpPr>
            <a:spLocks noChangeArrowheads="1"/>
          </p:cNvSpPr>
          <p:nvPr/>
        </p:nvSpPr>
        <p:spPr bwMode="auto">
          <a:xfrm>
            <a:off x="831850" y="4535488"/>
            <a:ext cx="5530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400,000</a:t>
            </a:r>
            <a:endParaRPr lang="en-US" sz="1200" b="1" dirty="0">
              <a:solidFill>
                <a:srgbClr val="FCF5CF"/>
              </a:solidFill>
            </a:endParaRPr>
          </a:p>
        </p:txBody>
      </p:sp>
      <p:sp>
        <p:nvSpPr>
          <p:cNvPr id="22848" name="Rectangle 320"/>
          <p:cNvSpPr>
            <a:spLocks noChangeArrowheads="1"/>
          </p:cNvSpPr>
          <p:nvPr/>
        </p:nvSpPr>
        <p:spPr bwMode="auto">
          <a:xfrm>
            <a:off x="831850" y="3859213"/>
            <a:ext cx="5530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600,000</a:t>
            </a:r>
            <a:endParaRPr lang="en-US" sz="1200" b="1" dirty="0">
              <a:solidFill>
                <a:srgbClr val="FCF5CF"/>
              </a:solidFill>
            </a:endParaRPr>
          </a:p>
        </p:txBody>
      </p:sp>
      <p:sp>
        <p:nvSpPr>
          <p:cNvPr id="22849" name="Rectangle 321"/>
          <p:cNvSpPr>
            <a:spLocks noChangeArrowheads="1"/>
          </p:cNvSpPr>
          <p:nvPr/>
        </p:nvSpPr>
        <p:spPr bwMode="auto">
          <a:xfrm>
            <a:off x="831850" y="3184525"/>
            <a:ext cx="5530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800,000</a:t>
            </a:r>
            <a:endParaRPr lang="en-US" sz="1200" b="1" dirty="0">
              <a:solidFill>
                <a:srgbClr val="FCF5CF"/>
              </a:solidFill>
            </a:endParaRPr>
          </a:p>
        </p:txBody>
      </p:sp>
      <p:sp>
        <p:nvSpPr>
          <p:cNvPr id="22850" name="Rectangle 322"/>
          <p:cNvSpPr>
            <a:spLocks noChangeArrowheads="1"/>
          </p:cNvSpPr>
          <p:nvPr/>
        </p:nvSpPr>
        <p:spPr bwMode="auto">
          <a:xfrm>
            <a:off x="730250" y="2509838"/>
            <a:ext cx="68127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1,000,000</a:t>
            </a:r>
            <a:endParaRPr lang="en-US" sz="1200" b="1" dirty="0">
              <a:solidFill>
                <a:srgbClr val="FCF5CF"/>
              </a:solidFill>
            </a:endParaRPr>
          </a:p>
        </p:txBody>
      </p:sp>
      <p:sp>
        <p:nvSpPr>
          <p:cNvPr id="22851" name="Rectangle 323"/>
          <p:cNvSpPr>
            <a:spLocks noChangeArrowheads="1"/>
          </p:cNvSpPr>
          <p:nvPr/>
        </p:nvSpPr>
        <p:spPr bwMode="auto">
          <a:xfrm>
            <a:off x="730250" y="1833563"/>
            <a:ext cx="68127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1,200,000</a:t>
            </a:r>
            <a:endParaRPr lang="en-US" sz="1200" b="1" dirty="0">
              <a:solidFill>
                <a:srgbClr val="FCF5CF"/>
              </a:solidFill>
            </a:endParaRPr>
          </a:p>
        </p:txBody>
      </p:sp>
      <p:sp>
        <p:nvSpPr>
          <p:cNvPr id="22852" name="Rectangle 324"/>
          <p:cNvSpPr>
            <a:spLocks noChangeArrowheads="1"/>
          </p:cNvSpPr>
          <p:nvPr/>
        </p:nvSpPr>
        <p:spPr bwMode="auto">
          <a:xfrm>
            <a:off x="730250" y="1158875"/>
            <a:ext cx="68127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1,400,000</a:t>
            </a:r>
            <a:endParaRPr lang="en-US" sz="1200" b="1" dirty="0">
              <a:solidFill>
                <a:srgbClr val="FCF5CF"/>
              </a:solidFill>
            </a:endParaRPr>
          </a:p>
        </p:txBody>
      </p:sp>
      <p:sp>
        <p:nvSpPr>
          <p:cNvPr id="22853" name="Rectangle 325"/>
          <p:cNvSpPr>
            <a:spLocks noChangeArrowheads="1"/>
          </p:cNvSpPr>
          <p:nvPr/>
        </p:nvSpPr>
        <p:spPr bwMode="auto">
          <a:xfrm>
            <a:off x="1625600"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2010</a:t>
            </a:r>
            <a:endParaRPr lang="en-US" sz="1200" b="1" dirty="0">
              <a:solidFill>
                <a:srgbClr val="FCF5CF"/>
              </a:solidFill>
            </a:endParaRPr>
          </a:p>
        </p:txBody>
      </p:sp>
      <p:sp>
        <p:nvSpPr>
          <p:cNvPr id="22854" name="Rectangle 326"/>
          <p:cNvSpPr>
            <a:spLocks noChangeArrowheads="1"/>
          </p:cNvSpPr>
          <p:nvPr/>
        </p:nvSpPr>
        <p:spPr bwMode="auto">
          <a:xfrm>
            <a:off x="3022600"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2020</a:t>
            </a:r>
            <a:endParaRPr lang="en-US" sz="1200" b="1" dirty="0">
              <a:solidFill>
                <a:srgbClr val="FCF5CF"/>
              </a:solidFill>
            </a:endParaRPr>
          </a:p>
        </p:txBody>
      </p:sp>
      <p:sp>
        <p:nvSpPr>
          <p:cNvPr id="22855" name="Rectangle 327"/>
          <p:cNvSpPr>
            <a:spLocks noChangeArrowheads="1"/>
          </p:cNvSpPr>
          <p:nvPr/>
        </p:nvSpPr>
        <p:spPr bwMode="auto">
          <a:xfrm>
            <a:off x="4430713"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2030</a:t>
            </a:r>
            <a:endParaRPr lang="en-US" sz="1200" b="1" dirty="0">
              <a:solidFill>
                <a:srgbClr val="FCF5CF"/>
              </a:solidFill>
            </a:endParaRPr>
          </a:p>
        </p:txBody>
      </p:sp>
      <p:sp>
        <p:nvSpPr>
          <p:cNvPr id="22856" name="Rectangle 328"/>
          <p:cNvSpPr>
            <a:spLocks noChangeArrowheads="1"/>
          </p:cNvSpPr>
          <p:nvPr/>
        </p:nvSpPr>
        <p:spPr bwMode="auto">
          <a:xfrm>
            <a:off x="5840413"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2040</a:t>
            </a:r>
            <a:endParaRPr lang="en-US" sz="1200" b="1" dirty="0">
              <a:solidFill>
                <a:srgbClr val="FCF5CF"/>
              </a:solidFill>
            </a:endParaRPr>
          </a:p>
        </p:txBody>
      </p:sp>
      <p:sp>
        <p:nvSpPr>
          <p:cNvPr id="22857" name="Rectangle 329"/>
          <p:cNvSpPr>
            <a:spLocks noChangeArrowheads="1"/>
          </p:cNvSpPr>
          <p:nvPr/>
        </p:nvSpPr>
        <p:spPr bwMode="auto">
          <a:xfrm>
            <a:off x="7246938"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2050</a:t>
            </a:r>
            <a:endParaRPr lang="en-US" sz="1200" b="1" dirty="0">
              <a:solidFill>
                <a:srgbClr val="FCF5CF"/>
              </a:solidFill>
            </a:endParaRPr>
          </a:p>
        </p:txBody>
      </p:sp>
      <p:sp>
        <p:nvSpPr>
          <p:cNvPr id="22858" name="Rectangle 330"/>
          <p:cNvSpPr>
            <a:spLocks noChangeArrowheads="1"/>
          </p:cNvSpPr>
          <p:nvPr/>
        </p:nvSpPr>
        <p:spPr bwMode="auto">
          <a:xfrm rot="-5400000">
            <a:off x="-419835" y="3391635"/>
            <a:ext cx="1938736"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Water Demands (acre-feet)</a:t>
            </a:r>
            <a:endParaRPr lang="en-US" sz="1200" dirty="0">
              <a:solidFill>
                <a:srgbClr val="FCF5CF"/>
              </a:solidFill>
            </a:endParaRPr>
          </a:p>
        </p:txBody>
      </p:sp>
      <p:sp>
        <p:nvSpPr>
          <p:cNvPr id="22859" name="Rectangle 331"/>
          <p:cNvSpPr>
            <a:spLocks noChangeArrowheads="1"/>
          </p:cNvSpPr>
          <p:nvPr/>
        </p:nvSpPr>
        <p:spPr bwMode="auto">
          <a:xfrm>
            <a:off x="3625850" y="3927475"/>
            <a:ext cx="347663"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ICS </a:t>
            </a:r>
            <a:endParaRPr lang="en-US" sz="1400" b="1"/>
          </a:p>
        </p:txBody>
      </p:sp>
      <p:sp>
        <p:nvSpPr>
          <p:cNvPr id="22860" name="Rectangle 332"/>
          <p:cNvSpPr>
            <a:spLocks noChangeArrowheads="1"/>
          </p:cNvSpPr>
          <p:nvPr/>
        </p:nvSpPr>
        <p:spPr bwMode="auto">
          <a:xfrm>
            <a:off x="3957638" y="3927475"/>
            <a:ext cx="3457575"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(Muddy/Virgin Rivers and Coyote Spring)</a:t>
            </a:r>
            <a:endParaRPr lang="en-US" sz="1400" b="1"/>
          </a:p>
        </p:txBody>
      </p:sp>
      <p:sp>
        <p:nvSpPr>
          <p:cNvPr id="22861" name="Rectangle 333"/>
          <p:cNvSpPr>
            <a:spLocks noChangeArrowheads="1"/>
          </p:cNvSpPr>
          <p:nvPr/>
        </p:nvSpPr>
        <p:spPr bwMode="auto">
          <a:xfrm>
            <a:off x="3810000" y="1752600"/>
            <a:ext cx="2736850"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Arizona Bank and Augmentation</a:t>
            </a:r>
            <a:endParaRPr lang="en-US" sz="1400" b="1"/>
          </a:p>
        </p:txBody>
      </p:sp>
      <p:sp>
        <p:nvSpPr>
          <p:cNvPr id="22862" name="Rectangle 334"/>
          <p:cNvSpPr>
            <a:spLocks noChangeArrowheads="1"/>
          </p:cNvSpPr>
          <p:nvPr/>
        </p:nvSpPr>
        <p:spPr bwMode="auto">
          <a:xfrm>
            <a:off x="2971800" y="2667000"/>
            <a:ext cx="563563"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Drop 2</a:t>
            </a:r>
            <a:endParaRPr lang="en-US" sz="1400" b="1"/>
          </a:p>
        </p:txBody>
      </p:sp>
      <p:sp>
        <p:nvSpPr>
          <p:cNvPr id="22863" name="Line 335"/>
          <p:cNvSpPr>
            <a:spLocks noChangeShapeType="1"/>
          </p:cNvSpPr>
          <p:nvPr/>
        </p:nvSpPr>
        <p:spPr bwMode="auto">
          <a:xfrm>
            <a:off x="1492250" y="3995738"/>
            <a:ext cx="76200" cy="0"/>
          </a:xfrm>
          <a:prstGeom prst="line">
            <a:avLst/>
          </a:prstGeom>
          <a:noFill/>
          <a:ln w="11113">
            <a:solidFill>
              <a:srgbClr val="000000"/>
            </a:solidFill>
            <a:round/>
            <a:headEnd/>
            <a:tailEnd/>
          </a:ln>
        </p:spPr>
        <p:txBody>
          <a:bodyPr/>
          <a:lstStyle/>
          <a:p>
            <a:endParaRPr lang="en-US"/>
          </a:p>
        </p:txBody>
      </p:sp>
      <p:sp>
        <p:nvSpPr>
          <p:cNvPr id="22864" name="Line 336"/>
          <p:cNvSpPr>
            <a:spLocks noChangeShapeType="1"/>
          </p:cNvSpPr>
          <p:nvPr/>
        </p:nvSpPr>
        <p:spPr bwMode="auto">
          <a:xfrm>
            <a:off x="1560513" y="3916363"/>
            <a:ext cx="292100" cy="0"/>
          </a:xfrm>
          <a:prstGeom prst="line">
            <a:avLst/>
          </a:prstGeom>
          <a:noFill/>
          <a:ln w="11113">
            <a:solidFill>
              <a:srgbClr val="000000"/>
            </a:solidFill>
            <a:round/>
            <a:headEnd/>
            <a:tailEnd/>
          </a:ln>
        </p:spPr>
        <p:txBody>
          <a:bodyPr/>
          <a:lstStyle/>
          <a:p>
            <a:endParaRPr lang="en-US"/>
          </a:p>
        </p:txBody>
      </p:sp>
      <p:sp>
        <p:nvSpPr>
          <p:cNvPr id="22865" name="Line 337"/>
          <p:cNvSpPr>
            <a:spLocks noChangeShapeType="1"/>
          </p:cNvSpPr>
          <p:nvPr/>
        </p:nvSpPr>
        <p:spPr bwMode="auto">
          <a:xfrm>
            <a:off x="1852613" y="3871913"/>
            <a:ext cx="463550" cy="0"/>
          </a:xfrm>
          <a:prstGeom prst="line">
            <a:avLst/>
          </a:prstGeom>
          <a:noFill/>
          <a:ln w="11113">
            <a:solidFill>
              <a:srgbClr val="000000"/>
            </a:solidFill>
            <a:round/>
            <a:headEnd/>
            <a:tailEnd/>
          </a:ln>
        </p:spPr>
        <p:txBody>
          <a:bodyPr/>
          <a:lstStyle/>
          <a:p>
            <a:endParaRPr lang="en-US"/>
          </a:p>
        </p:txBody>
      </p:sp>
      <p:sp>
        <p:nvSpPr>
          <p:cNvPr id="22866" name="Line 338"/>
          <p:cNvSpPr>
            <a:spLocks noChangeShapeType="1"/>
          </p:cNvSpPr>
          <p:nvPr/>
        </p:nvSpPr>
        <p:spPr bwMode="auto">
          <a:xfrm>
            <a:off x="1560513" y="3916363"/>
            <a:ext cx="0" cy="79375"/>
          </a:xfrm>
          <a:prstGeom prst="line">
            <a:avLst/>
          </a:prstGeom>
          <a:noFill/>
          <a:ln w="11113">
            <a:solidFill>
              <a:srgbClr val="000000"/>
            </a:solidFill>
            <a:round/>
            <a:headEnd/>
            <a:tailEnd/>
          </a:ln>
        </p:spPr>
        <p:txBody>
          <a:bodyPr/>
          <a:lstStyle/>
          <a:p>
            <a:endParaRPr lang="en-US"/>
          </a:p>
        </p:txBody>
      </p:sp>
      <p:sp>
        <p:nvSpPr>
          <p:cNvPr id="22867" name="Line 339"/>
          <p:cNvSpPr>
            <a:spLocks noChangeShapeType="1"/>
          </p:cNvSpPr>
          <p:nvPr/>
        </p:nvSpPr>
        <p:spPr bwMode="auto">
          <a:xfrm>
            <a:off x="1852613" y="3871913"/>
            <a:ext cx="0" cy="44450"/>
          </a:xfrm>
          <a:prstGeom prst="line">
            <a:avLst/>
          </a:prstGeom>
          <a:noFill/>
          <a:ln w="11113">
            <a:solidFill>
              <a:srgbClr val="000000"/>
            </a:solidFill>
            <a:round/>
            <a:headEnd/>
            <a:tailEnd/>
          </a:ln>
        </p:spPr>
        <p:txBody>
          <a:bodyPr/>
          <a:lstStyle/>
          <a:p>
            <a:endParaRPr lang="en-US"/>
          </a:p>
        </p:txBody>
      </p:sp>
      <p:sp>
        <p:nvSpPr>
          <p:cNvPr id="22868" name="Rectangle 340"/>
          <p:cNvSpPr>
            <a:spLocks noChangeArrowheads="1"/>
          </p:cNvSpPr>
          <p:nvPr/>
        </p:nvSpPr>
        <p:spPr bwMode="auto">
          <a:xfrm>
            <a:off x="4183063" y="4635500"/>
            <a:ext cx="1635125"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Colorado River and</a:t>
            </a:r>
            <a:endParaRPr lang="en-US" b="1"/>
          </a:p>
        </p:txBody>
      </p:sp>
      <p:sp>
        <p:nvSpPr>
          <p:cNvPr id="22869" name="Rectangle 341"/>
          <p:cNvSpPr>
            <a:spLocks noChangeArrowheads="1"/>
          </p:cNvSpPr>
          <p:nvPr/>
        </p:nvSpPr>
        <p:spPr bwMode="auto">
          <a:xfrm>
            <a:off x="3721100" y="4849813"/>
            <a:ext cx="2590800" cy="212725"/>
          </a:xfrm>
          <a:prstGeom prst="rect">
            <a:avLst/>
          </a:prstGeom>
          <a:noFill/>
          <a:ln w="9525">
            <a:noFill/>
            <a:miter lim="800000"/>
            <a:headEnd/>
            <a:tailEnd/>
          </a:ln>
        </p:spPr>
        <p:txBody>
          <a:bodyPr wrap="none" lIns="0" tIns="0" rIns="0" bIns="0">
            <a:spAutoFit/>
          </a:bodyPr>
          <a:lstStyle/>
          <a:p>
            <a:r>
              <a:rPr lang="en-US" sz="1400" b="1">
                <a:solidFill>
                  <a:srgbClr val="000000"/>
                </a:solidFill>
                <a:latin typeface="Arial" charset="0"/>
              </a:rPr>
              <a:t>Las Vegas Valley Groundwater</a:t>
            </a:r>
            <a:endParaRPr lang="en-US" b="1"/>
          </a:p>
        </p:txBody>
      </p:sp>
      <p:sp>
        <p:nvSpPr>
          <p:cNvPr id="22870" name="Rectangle 342"/>
          <p:cNvSpPr>
            <a:spLocks noChangeArrowheads="1"/>
          </p:cNvSpPr>
          <p:nvPr/>
        </p:nvSpPr>
        <p:spPr bwMode="auto">
          <a:xfrm>
            <a:off x="1479550" y="1201738"/>
            <a:ext cx="7327900" cy="4759325"/>
          </a:xfrm>
          <a:prstGeom prst="rect">
            <a:avLst/>
          </a:prstGeom>
          <a:noFill/>
          <a:ln w="0">
            <a:solidFill>
              <a:srgbClr val="000000"/>
            </a:solidFill>
            <a:miter lim="800000"/>
            <a:headEnd/>
            <a:tailEnd/>
          </a:ln>
        </p:spPr>
        <p:txBody>
          <a:bodyPr/>
          <a:lstStyle/>
          <a:p>
            <a:endParaRPr lang="en-US"/>
          </a:p>
        </p:txBody>
      </p:sp>
      <p:sp>
        <p:nvSpPr>
          <p:cNvPr id="22871" name="Rectangle 343"/>
          <p:cNvSpPr>
            <a:spLocks noChangeArrowheads="1"/>
          </p:cNvSpPr>
          <p:nvPr/>
        </p:nvSpPr>
        <p:spPr bwMode="auto">
          <a:xfrm>
            <a:off x="8502650" y="6065838"/>
            <a:ext cx="339837" cy="184666"/>
          </a:xfrm>
          <a:prstGeom prst="rect">
            <a:avLst/>
          </a:prstGeom>
          <a:noFill/>
          <a:ln w="9525">
            <a:noFill/>
            <a:miter lim="800000"/>
            <a:headEnd/>
            <a:tailEnd/>
          </a:ln>
        </p:spPr>
        <p:txBody>
          <a:bodyPr wrap="none" lIns="0" tIns="0" rIns="0" bIns="0">
            <a:spAutoFit/>
          </a:bodyPr>
          <a:lstStyle/>
          <a:p>
            <a:r>
              <a:rPr lang="en-US" sz="1200" b="1" dirty="0">
                <a:solidFill>
                  <a:srgbClr val="FCF5CF"/>
                </a:solidFill>
                <a:latin typeface="Arial" charset="0"/>
              </a:rPr>
              <a:t>2060</a:t>
            </a:r>
            <a:endParaRPr lang="en-US" sz="1200" b="1" dirty="0">
              <a:solidFill>
                <a:srgbClr val="FCF5CF"/>
              </a:solidFill>
            </a:endParaRPr>
          </a:p>
        </p:txBody>
      </p:sp>
      <p:sp>
        <p:nvSpPr>
          <p:cNvPr id="22872" name="Line 344"/>
          <p:cNvSpPr>
            <a:spLocks noChangeShapeType="1"/>
          </p:cNvSpPr>
          <p:nvPr/>
        </p:nvSpPr>
        <p:spPr bwMode="auto">
          <a:xfrm>
            <a:off x="3352800" y="2895600"/>
            <a:ext cx="0" cy="83820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22873" name="Line 345"/>
          <p:cNvSpPr>
            <a:spLocks noChangeShapeType="1"/>
          </p:cNvSpPr>
          <p:nvPr/>
        </p:nvSpPr>
        <p:spPr bwMode="auto">
          <a:xfrm>
            <a:off x="5029200" y="2057400"/>
            <a:ext cx="0" cy="1524000"/>
          </a:xfrm>
          <a:prstGeom prst="line">
            <a:avLst/>
          </a:prstGeom>
          <a:noFill/>
          <a:ln w="12700" cap="sq">
            <a:solidFill>
              <a:schemeClr val="tx1"/>
            </a:solidFill>
            <a:round/>
            <a:headEnd type="none" w="sm" len="sm"/>
            <a:tailEnd type="triangle" w="sm" len="sm"/>
          </a:ln>
        </p:spPr>
        <p:txBody>
          <a:bodyPr wrap="none"/>
          <a:lstStyle/>
          <a:p>
            <a:endParaRPr lang="en-US"/>
          </a:p>
        </p:txBody>
      </p:sp>
      <p:sp>
        <p:nvSpPr>
          <p:cNvPr id="22874" name="Rectangle 346"/>
          <p:cNvSpPr>
            <a:spLocks noChangeArrowheads="1"/>
          </p:cNvSpPr>
          <p:nvPr/>
        </p:nvSpPr>
        <p:spPr bwMode="auto">
          <a:xfrm>
            <a:off x="5721350" y="2225675"/>
            <a:ext cx="1898650" cy="212725"/>
          </a:xfrm>
          <a:prstGeom prst="rect">
            <a:avLst/>
          </a:prstGeom>
          <a:noFill/>
          <a:ln w="9525">
            <a:noFill/>
            <a:miter lim="800000"/>
            <a:headEnd/>
            <a:tailEnd/>
          </a:ln>
        </p:spPr>
        <p:txBody>
          <a:bodyPr lIns="0" tIns="0" rIns="0" bIns="0">
            <a:spAutoFit/>
          </a:bodyPr>
          <a:lstStyle/>
          <a:p>
            <a:r>
              <a:rPr lang="en-US" sz="1400" b="1">
                <a:solidFill>
                  <a:srgbClr val="000000"/>
                </a:solidFill>
                <a:latin typeface="Arial" charset="0"/>
              </a:rPr>
              <a:t>In-State Groundwater</a:t>
            </a:r>
            <a:endParaRPr lang="en-US" sz="1400" b="1"/>
          </a:p>
        </p:txBody>
      </p:sp>
      <p:sp>
        <p:nvSpPr>
          <p:cNvPr id="22875" name="Line 347"/>
          <p:cNvSpPr>
            <a:spLocks noChangeShapeType="1"/>
          </p:cNvSpPr>
          <p:nvPr/>
        </p:nvSpPr>
        <p:spPr bwMode="auto">
          <a:xfrm>
            <a:off x="6705600" y="2438400"/>
            <a:ext cx="0" cy="1295400"/>
          </a:xfrm>
          <a:prstGeom prst="line">
            <a:avLst/>
          </a:prstGeom>
          <a:noFill/>
          <a:ln w="12700" cap="sq">
            <a:solidFill>
              <a:schemeClr val="tx1"/>
            </a:solidFill>
            <a:round/>
            <a:headEnd type="none" w="sm" len="sm"/>
            <a:tailEnd type="triangle" w="sm" len="sm"/>
          </a:ln>
        </p:spPr>
        <p:txBody>
          <a:bodyPr wrap="none"/>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p:txBody>
          <a:bodyPr/>
          <a:lstStyle/>
          <a:p>
            <a:r>
              <a:rPr lang="en-US" dirty="0" smtClean="0">
                <a:solidFill>
                  <a:schemeClr val="tx2"/>
                </a:solidFill>
              </a:rPr>
              <a:t>Pop. approx. 2 million (currently </a:t>
            </a:r>
            <a:r>
              <a:rPr lang="en-US" smtClean="0">
                <a:solidFill>
                  <a:schemeClr val="tx2"/>
                </a:solidFill>
              </a:rPr>
              <a:t>modest growth)</a:t>
            </a:r>
            <a:endParaRPr lang="en-US" dirty="0" smtClean="0">
              <a:solidFill>
                <a:schemeClr val="tx2"/>
              </a:solidFill>
            </a:endParaRPr>
          </a:p>
          <a:p>
            <a:r>
              <a:rPr lang="en-US" dirty="0" smtClean="0">
                <a:solidFill>
                  <a:schemeClr val="tx2"/>
                </a:solidFill>
              </a:rPr>
              <a:t>14.2 % Unemployment</a:t>
            </a:r>
          </a:p>
          <a:p>
            <a:r>
              <a:rPr lang="en-US" dirty="0" smtClean="0">
                <a:solidFill>
                  <a:schemeClr val="tx2"/>
                </a:solidFill>
              </a:rPr>
              <a:t>Demand down 6%</a:t>
            </a:r>
          </a:p>
          <a:p>
            <a:r>
              <a:rPr lang="en-US" dirty="0" smtClean="0">
                <a:solidFill>
                  <a:schemeClr val="tx2"/>
                </a:solidFill>
              </a:rPr>
              <a:t>Conservation 20 billion gallons</a:t>
            </a:r>
          </a:p>
          <a:p>
            <a:r>
              <a:rPr lang="en-US" dirty="0" smtClean="0">
                <a:solidFill>
                  <a:schemeClr val="tx2"/>
                </a:solidFill>
              </a:rPr>
              <a:t>Lake down 100+ feet to elev. 1087, first intake 1050</a:t>
            </a:r>
          </a:p>
          <a:p>
            <a:endParaRPr lang="en-US" dirty="0" smtClean="0">
              <a:solidFill>
                <a:schemeClr val="tx2"/>
              </a:solidFill>
            </a:endParaRPr>
          </a:p>
          <a:p>
            <a:endParaRPr lang="en-US" dirty="0" smtClean="0"/>
          </a:p>
        </p:txBody>
      </p:sp>
      <p:sp>
        <p:nvSpPr>
          <p:cNvPr id="28674" name="Title 1"/>
          <p:cNvSpPr>
            <a:spLocks noGrp="1"/>
          </p:cNvSpPr>
          <p:nvPr>
            <p:ph type="title"/>
          </p:nvPr>
        </p:nvSpPr>
        <p:spPr>
          <a:xfrm>
            <a:off x="457200" y="152400"/>
            <a:ext cx="8229600" cy="838200"/>
          </a:xfrm>
        </p:spPr>
        <p:txBody>
          <a:bodyPr>
            <a:normAutofit/>
          </a:bodyPr>
          <a:lstStyle/>
          <a:p>
            <a:pPr algn="ctr"/>
            <a:r>
              <a:rPr lang="en-US" sz="2800" b="1" u="sng" cap="small" dirty="0" smtClean="0">
                <a:solidFill>
                  <a:schemeClr val="tx2"/>
                </a:solidFill>
                <a:effectLst>
                  <a:outerShdw blurRad="38100" dist="38100" dir="2700000" algn="tl">
                    <a:srgbClr val="000000">
                      <a:alpha val="43137"/>
                    </a:srgbClr>
                  </a:outerShdw>
                </a:effectLst>
              </a:rPr>
              <a:t>Background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ntent Placeholder 3"/>
          <p:cNvGrpSpPr>
            <a:grpSpLocks noGrp="1"/>
          </p:cNvGrpSpPr>
          <p:nvPr>
            <p:ph idx="1"/>
          </p:nvPr>
        </p:nvGrpSpPr>
        <p:grpSpPr>
          <a:xfrm>
            <a:off x="457200" y="1524000"/>
            <a:ext cx="8534400" cy="4572000"/>
            <a:chOff x="0" y="1609725"/>
            <a:chExt cx="9482667" cy="5248275"/>
          </a:xfrm>
        </p:grpSpPr>
        <p:sp>
          <p:nvSpPr>
            <p:cNvPr id="5" name="Rectangle 2"/>
            <p:cNvSpPr>
              <a:spLocks noChangeArrowheads="1"/>
            </p:cNvSpPr>
            <p:nvPr/>
          </p:nvSpPr>
          <p:spPr bwMode="auto">
            <a:xfrm>
              <a:off x="436563" y="2057400"/>
              <a:ext cx="6302375" cy="1287463"/>
            </a:xfrm>
            <a:prstGeom prst="rect">
              <a:avLst/>
            </a:prstGeom>
            <a:solidFill>
              <a:srgbClr val="99CCFF"/>
            </a:solidFill>
            <a:ln w="9525" algn="ctr">
              <a:noFill/>
              <a:miter lim="800000"/>
              <a:headEnd/>
              <a:tailEnd/>
            </a:ln>
          </p:spPr>
          <p:txBody>
            <a:bodyPr wrap="none" anchor="ctr"/>
            <a:lstStyle/>
            <a:p>
              <a:pPr algn="ctr"/>
              <a:endParaRPr lang="en-US"/>
            </a:p>
          </p:txBody>
        </p:sp>
        <p:sp>
          <p:nvSpPr>
            <p:cNvPr id="6" name="Rectangle 3"/>
            <p:cNvSpPr>
              <a:spLocks noChangeArrowheads="1"/>
            </p:cNvSpPr>
            <p:nvPr/>
          </p:nvSpPr>
          <p:spPr bwMode="auto">
            <a:xfrm flipV="1">
              <a:off x="431800" y="3581400"/>
              <a:ext cx="6302375" cy="76200"/>
            </a:xfrm>
            <a:prstGeom prst="rect">
              <a:avLst/>
            </a:prstGeom>
            <a:solidFill>
              <a:srgbClr val="99CCFF"/>
            </a:solidFill>
            <a:ln w="9525" algn="ctr">
              <a:noFill/>
              <a:miter lim="800000"/>
              <a:headEnd/>
              <a:tailEnd/>
            </a:ln>
          </p:spPr>
          <p:txBody>
            <a:bodyPr wrap="none" anchor="ctr"/>
            <a:lstStyle/>
            <a:p>
              <a:pPr algn="ctr"/>
              <a:endParaRPr lang="en-US"/>
            </a:p>
          </p:txBody>
        </p:sp>
        <p:sp>
          <p:nvSpPr>
            <p:cNvPr id="7" name="Rectangle 4"/>
            <p:cNvSpPr>
              <a:spLocks noChangeArrowheads="1"/>
            </p:cNvSpPr>
            <p:nvPr/>
          </p:nvSpPr>
          <p:spPr bwMode="auto">
            <a:xfrm>
              <a:off x="706438" y="3733800"/>
              <a:ext cx="6027737" cy="2743200"/>
            </a:xfrm>
            <a:prstGeom prst="rect">
              <a:avLst/>
            </a:prstGeom>
            <a:solidFill>
              <a:srgbClr val="6666FF"/>
            </a:solidFill>
            <a:ln w="9525">
              <a:noFill/>
              <a:miter lim="800000"/>
              <a:headEnd/>
              <a:tailEnd/>
            </a:ln>
          </p:spPr>
          <p:txBody>
            <a:bodyPr wrap="none" anchor="ctr"/>
            <a:lstStyle/>
            <a:p>
              <a:pPr algn="ctr"/>
              <a:endParaRPr lang="en-US"/>
            </a:p>
          </p:txBody>
        </p:sp>
        <p:sp>
          <p:nvSpPr>
            <p:cNvPr id="8" name="Rectangle 5"/>
            <p:cNvSpPr>
              <a:spLocks noChangeArrowheads="1"/>
            </p:cNvSpPr>
            <p:nvPr/>
          </p:nvSpPr>
          <p:spPr bwMode="auto">
            <a:xfrm>
              <a:off x="431800" y="2971800"/>
              <a:ext cx="6302375" cy="762000"/>
            </a:xfrm>
            <a:prstGeom prst="rect">
              <a:avLst/>
            </a:prstGeom>
            <a:solidFill>
              <a:srgbClr val="99CCFF"/>
            </a:solidFill>
            <a:ln w="9525" algn="ctr">
              <a:noFill/>
              <a:miter lim="800000"/>
              <a:headEnd/>
              <a:tailEnd/>
            </a:ln>
          </p:spPr>
          <p:txBody>
            <a:bodyPr wrap="none" anchor="ctr"/>
            <a:lstStyle/>
            <a:p>
              <a:pPr algn="ctr"/>
              <a:endParaRPr lang="en-US"/>
            </a:p>
          </p:txBody>
        </p:sp>
        <p:sp>
          <p:nvSpPr>
            <p:cNvPr id="9" name="Freeform 6"/>
            <p:cNvSpPr>
              <a:spLocks/>
            </p:cNvSpPr>
            <p:nvPr/>
          </p:nvSpPr>
          <p:spPr bwMode="auto">
            <a:xfrm>
              <a:off x="0" y="2003425"/>
              <a:ext cx="8132763" cy="4854575"/>
            </a:xfrm>
            <a:custGeom>
              <a:avLst/>
              <a:gdLst>
                <a:gd name="T0" fmla="*/ 2147483647 w 5532"/>
                <a:gd name="T1" fmla="*/ 2147483647 h 3422"/>
                <a:gd name="T2" fmla="*/ 2147483647 w 5532"/>
                <a:gd name="T3" fmla="*/ 2147483647 h 3422"/>
                <a:gd name="T4" fmla="*/ 2147483647 w 5532"/>
                <a:gd name="T5" fmla="*/ 2147483647 h 3422"/>
                <a:gd name="T6" fmla="*/ 2147483647 w 5532"/>
                <a:gd name="T7" fmla="*/ 2147483647 h 3422"/>
                <a:gd name="T8" fmla="*/ 2147483647 w 5532"/>
                <a:gd name="T9" fmla="*/ 2147483647 h 3422"/>
                <a:gd name="T10" fmla="*/ 2147483647 w 5532"/>
                <a:gd name="T11" fmla="*/ 2147483647 h 3422"/>
                <a:gd name="T12" fmla="*/ 2147483647 w 5532"/>
                <a:gd name="T13" fmla="*/ 2147483647 h 3422"/>
                <a:gd name="T14" fmla="*/ 2147483647 w 5532"/>
                <a:gd name="T15" fmla="*/ 2147483647 h 3422"/>
                <a:gd name="T16" fmla="*/ 2147483647 w 5532"/>
                <a:gd name="T17" fmla="*/ 2147483647 h 3422"/>
                <a:gd name="T18" fmla="*/ 2147483647 w 5532"/>
                <a:gd name="T19" fmla="*/ 2147483647 h 3422"/>
                <a:gd name="T20" fmla="*/ 2147483647 w 5532"/>
                <a:gd name="T21" fmla="*/ 2147483647 h 3422"/>
                <a:gd name="T22" fmla="*/ 2147483647 w 5532"/>
                <a:gd name="T23" fmla="*/ 2147483647 h 3422"/>
                <a:gd name="T24" fmla="*/ 2147483647 w 5532"/>
                <a:gd name="T25" fmla="*/ 2147483647 h 3422"/>
                <a:gd name="T26" fmla="*/ 2147483647 w 5532"/>
                <a:gd name="T27" fmla="*/ 2147483647 h 3422"/>
                <a:gd name="T28" fmla="*/ 2147483647 w 5532"/>
                <a:gd name="T29" fmla="*/ 2147483647 h 3422"/>
                <a:gd name="T30" fmla="*/ 2147483647 w 5532"/>
                <a:gd name="T31" fmla="*/ 2147483647 h 3422"/>
                <a:gd name="T32" fmla="*/ 2147483647 w 5532"/>
                <a:gd name="T33" fmla="*/ 2147483647 h 3422"/>
                <a:gd name="T34" fmla="*/ 2147483647 w 5532"/>
                <a:gd name="T35" fmla="*/ 2147483647 h 3422"/>
                <a:gd name="T36" fmla="*/ 2147483647 w 5532"/>
                <a:gd name="T37" fmla="*/ 2147483647 h 3422"/>
                <a:gd name="T38" fmla="*/ 2147483647 w 5532"/>
                <a:gd name="T39" fmla="*/ 2147483647 h 3422"/>
                <a:gd name="T40" fmla="*/ 2147483647 w 5532"/>
                <a:gd name="T41" fmla="*/ 2147483647 h 3422"/>
                <a:gd name="T42" fmla="*/ 2147483647 w 5532"/>
                <a:gd name="T43" fmla="*/ 2147483647 h 3422"/>
                <a:gd name="T44" fmla="*/ 2147483647 w 5532"/>
                <a:gd name="T45" fmla="*/ 2147483647 h 3422"/>
                <a:gd name="T46" fmla="*/ 2147483647 w 5532"/>
                <a:gd name="T47" fmla="*/ 2147483647 h 3422"/>
                <a:gd name="T48" fmla="*/ 2147483647 w 5532"/>
                <a:gd name="T49" fmla="*/ 2147483647 h 3422"/>
                <a:gd name="T50" fmla="*/ 2147483647 w 5532"/>
                <a:gd name="T51" fmla="*/ 2147483647 h 3422"/>
                <a:gd name="T52" fmla="*/ 2147483647 w 5532"/>
                <a:gd name="T53" fmla="*/ 2147483647 h 3422"/>
                <a:gd name="T54" fmla="*/ 2147483647 w 5532"/>
                <a:gd name="T55" fmla="*/ 2147483647 h 3422"/>
                <a:gd name="T56" fmla="*/ 2147483647 w 5532"/>
                <a:gd name="T57" fmla="*/ 2147483647 h 3422"/>
                <a:gd name="T58" fmla="*/ 2147483647 w 5532"/>
                <a:gd name="T59" fmla="*/ 2147483647 h 3422"/>
                <a:gd name="T60" fmla="*/ 2147483647 w 5532"/>
                <a:gd name="T61" fmla="*/ 2147483647 h 3422"/>
                <a:gd name="T62" fmla="*/ 2147483647 w 5532"/>
                <a:gd name="T63" fmla="*/ 2147483647 h 3422"/>
                <a:gd name="T64" fmla="*/ 2147483647 w 5532"/>
                <a:gd name="T65" fmla="*/ 2147483647 h 3422"/>
                <a:gd name="T66" fmla="*/ 2147483647 w 5532"/>
                <a:gd name="T67" fmla="*/ 2147483647 h 3422"/>
                <a:gd name="T68" fmla="*/ 2147483647 w 5532"/>
                <a:gd name="T69" fmla="*/ 2147483647 h 3422"/>
                <a:gd name="T70" fmla="*/ 2147483647 w 5532"/>
                <a:gd name="T71" fmla="*/ 2147483647 h 3422"/>
                <a:gd name="T72" fmla="*/ 2147483647 w 5532"/>
                <a:gd name="T73" fmla="*/ 2147483647 h 3422"/>
                <a:gd name="T74" fmla="*/ 2147483647 w 5532"/>
                <a:gd name="T75" fmla="*/ 2147483647 h 3422"/>
                <a:gd name="T76" fmla="*/ 2147483647 w 5532"/>
                <a:gd name="T77" fmla="*/ 2147483647 h 3422"/>
                <a:gd name="T78" fmla="*/ 0 w 5532"/>
                <a:gd name="T79" fmla="*/ 2147483647 h 3422"/>
                <a:gd name="T80" fmla="*/ 2147483647 w 5532"/>
                <a:gd name="T81" fmla="*/ 2147483647 h 3422"/>
                <a:gd name="T82" fmla="*/ 2147483647 w 5532"/>
                <a:gd name="T83" fmla="*/ 2147483647 h 3422"/>
                <a:gd name="T84" fmla="*/ 2147483647 w 5532"/>
                <a:gd name="T85" fmla="*/ 2147483647 h 3422"/>
                <a:gd name="T86" fmla="*/ 2147483647 w 5532"/>
                <a:gd name="T87" fmla="*/ 2147483647 h 3422"/>
                <a:gd name="T88" fmla="*/ 2147483647 w 5532"/>
                <a:gd name="T89" fmla="*/ 2147483647 h 3422"/>
                <a:gd name="T90" fmla="*/ 2147483647 w 5532"/>
                <a:gd name="T91" fmla="*/ 2147483647 h 3422"/>
                <a:gd name="T92" fmla="*/ 2147483647 w 5532"/>
                <a:gd name="T93" fmla="*/ 2147483647 h 3422"/>
                <a:gd name="T94" fmla="*/ 2147483647 w 5532"/>
                <a:gd name="T95" fmla="*/ 2147483647 h 3422"/>
                <a:gd name="T96" fmla="*/ 2147483647 w 5532"/>
                <a:gd name="T97" fmla="*/ 2147483647 h 3422"/>
                <a:gd name="T98" fmla="*/ 2147483647 w 5532"/>
                <a:gd name="T99" fmla="*/ 2147483647 h 3422"/>
                <a:gd name="T100" fmla="*/ 2147483647 w 5532"/>
                <a:gd name="T101" fmla="*/ 2147483647 h 3422"/>
                <a:gd name="T102" fmla="*/ 2147483647 w 5532"/>
                <a:gd name="T103" fmla="*/ 2147483647 h 3422"/>
                <a:gd name="T104" fmla="*/ 2147483647 w 5532"/>
                <a:gd name="T105" fmla="*/ 2147483647 h 3422"/>
                <a:gd name="T106" fmla="*/ 2147483647 w 5532"/>
                <a:gd name="T107" fmla="*/ 2147483647 h 3422"/>
                <a:gd name="T108" fmla="*/ 2147483647 w 5532"/>
                <a:gd name="T109" fmla="*/ 2147483647 h 3422"/>
                <a:gd name="T110" fmla="*/ 2147483647 w 5532"/>
                <a:gd name="T111" fmla="*/ 2147483647 h 34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532"/>
                <a:gd name="T169" fmla="*/ 0 h 3422"/>
                <a:gd name="T170" fmla="*/ 5532 w 5532"/>
                <a:gd name="T171" fmla="*/ 3422 h 34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532" h="3422">
                  <a:moveTo>
                    <a:pt x="5427" y="2961"/>
                  </a:moveTo>
                  <a:lnTo>
                    <a:pt x="5405" y="2954"/>
                  </a:lnTo>
                  <a:lnTo>
                    <a:pt x="5385" y="2946"/>
                  </a:lnTo>
                  <a:lnTo>
                    <a:pt x="5365" y="2937"/>
                  </a:lnTo>
                  <a:lnTo>
                    <a:pt x="5343" y="2929"/>
                  </a:lnTo>
                  <a:lnTo>
                    <a:pt x="5299" y="2919"/>
                  </a:lnTo>
                  <a:lnTo>
                    <a:pt x="5256" y="2911"/>
                  </a:lnTo>
                  <a:lnTo>
                    <a:pt x="5169" y="2897"/>
                  </a:lnTo>
                  <a:lnTo>
                    <a:pt x="5081" y="2889"/>
                  </a:lnTo>
                  <a:lnTo>
                    <a:pt x="4993" y="2884"/>
                  </a:lnTo>
                  <a:lnTo>
                    <a:pt x="4915" y="2877"/>
                  </a:lnTo>
                  <a:lnTo>
                    <a:pt x="4837" y="2872"/>
                  </a:lnTo>
                  <a:lnTo>
                    <a:pt x="4681" y="2864"/>
                  </a:lnTo>
                  <a:lnTo>
                    <a:pt x="4619" y="2857"/>
                  </a:lnTo>
                  <a:lnTo>
                    <a:pt x="4557" y="2850"/>
                  </a:lnTo>
                  <a:lnTo>
                    <a:pt x="4495" y="2845"/>
                  </a:lnTo>
                  <a:lnTo>
                    <a:pt x="4434" y="2837"/>
                  </a:lnTo>
                  <a:lnTo>
                    <a:pt x="4342" y="2822"/>
                  </a:lnTo>
                  <a:lnTo>
                    <a:pt x="4250" y="2805"/>
                  </a:lnTo>
                  <a:lnTo>
                    <a:pt x="4158" y="2790"/>
                  </a:lnTo>
                  <a:lnTo>
                    <a:pt x="4111" y="2785"/>
                  </a:lnTo>
                  <a:lnTo>
                    <a:pt x="4064" y="2780"/>
                  </a:lnTo>
                  <a:lnTo>
                    <a:pt x="4045" y="2777"/>
                  </a:lnTo>
                  <a:lnTo>
                    <a:pt x="4025" y="2775"/>
                  </a:lnTo>
                  <a:lnTo>
                    <a:pt x="3983" y="2771"/>
                  </a:lnTo>
                  <a:lnTo>
                    <a:pt x="3963" y="2768"/>
                  </a:lnTo>
                  <a:lnTo>
                    <a:pt x="3943" y="2763"/>
                  </a:lnTo>
                  <a:lnTo>
                    <a:pt x="3925" y="2756"/>
                  </a:lnTo>
                  <a:lnTo>
                    <a:pt x="3908" y="2746"/>
                  </a:lnTo>
                  <a:lnTo>
                    <a:pt x="3878" y="2725"/>
                  </a:lnTo>
                  <a:lnTo>
                    <a:pt x="3847" y="2703"/>
                  </a:lnTo>
                  <a:lnTo>
                    <a:pt x="3816" y="2684"/>
                  </a:lnTo>
                  <a:lnTo>
                    <a:pt x="3800" y="2676"/>
                  </a:lnTo>
                  <a:lnTo>
                    <a:pt x="3784" y="2669"/>
                  </a:lnTo>
                  <a:lnTo>
                    <a:pt x="3764" y="2657"/>
                  </a:lnTo>
                  <a:lnTo>
                    <a:pt x="3743" y="2649"/>
                  </a:lnTo>
                  <a:lnTo>
                    <a:pt x="3722" y="2644"/>
                  </a:lnTo>
                  <a:lnTo>
                    <a:pt x="3700" y="2637"/>
                  </a:lnTo>
                  <a:lnTo>
                    <a:pt x="3675" y="2622"/>
                  </a:lnTo>
                  <a:lnTo>
                    <a:pt x="3648" y="2609"/>
                  </a:lnTo>
                  <a:lnTo>
                    <a:pt x="3621" y="2595"/>
                  </a:lnTo>
                  <a:lnTo>
                    <a:pt x="3596" y="2579"/>
                  </a:lnTo>
                  <a:lnTo>
                    <a:pt x="3574" y="2559"/>
                  </a:lnTo>
                  <a:lnTo>
                    <a:pt x="3551" y="2538"/>
                  </a:lnTo>
                  <a:lnTo>
                    <a:pt x="3526" y="2520"/>
                  </a:lnTo>
                  <a:lnTo>
                    <a:pt x="3512" y="2512"/>
                  </a:lnTo>
                  <a:lnTo>
                    <a:pt x="3499" y="2507"/>
                  </a:lnTo>
                  <a:lnTo>
                    <a:pt x="3489" y="2500"/>
                  </a:lnTo>
                  <a:lnTo>
                    <a:pt x="3479" y="2493"/>
                  </a:lnTo>
                  <a:lnTo>
                    <a:pt x="3467" y="2490"/>
                  </a:lnTo>
                  <a:lnTo>
                    <a:pt x="3455" y="2485"/>
                  </a:lnTo>
                  <a:lnTo>
                    <a:pt x="3445" y="2483"/>
                  </a:lnTo>
                  <a:lnTo>
                    <a:pt x="3442" y="2481"/>
                  </a:lnTo>
                  <a:lnTo>
                    <a:pt x="3440" y="2481"/>
                  </a:lnTo>
                  <a:lnTo>
                    <a:pt x="3418" y="2468"/>
                  </a:lnTo>
                  <a:lnTo>
                    <a:pt x="3396" y="2458"/>
                  </a:lnTo>
                  <a:lnTo>
                    <a:pt x="3373" y="2450"/>
                  </a:lnTo>
                  <a:lnTo>
                    <a:pt x="3349" y="2443"/>
                  </a:lnTo>
                  <a:lnTo>
                    <a:pt x="3301" y="2434"/>
                  </a:lnTo>
                  <a:lnTo>
                    <a:pt x="3251" y="2429"/>
                  </a:lnTo>
                  <a:lnTo>
                    <a:pt x="3212" y="2421"/>
                  </a:lnTo>
                  <a:lnTo>
                    <a:pt x="3173" y="2414"/>
                  </a:lnTo>
                  <a:lnTo>
                    <a:pt x="3135" y="2406"/>
                  </a:lnTo>
                  <a:lnTo>
                    <a:pt x="3096" y="2396"/>
                  </a:lnTo>
                  <a:lnTo>
                    <a:pt x="3086" y="2391"/>
                  </a:lnTo>
                  <a:lnTo>
                    <a:pt x="3078" y="2388"/>
                  </a:lnTo>
                  <a:lnTo>
                    <a:pt x="3068" y="2382"/>
                  </a:lnTo>
                  <a:lnTo>
                    <a:pt x="3058" y="2377"/>
                  </a:lnTo>
                  <a:lnTo>
                    <a:pt x="3053" y="2374"/>
                  </a:lnTo>
                  <a:lnTo>
                    <a:pt x="3049" y="2369"/>
                  </a:lnTo>
                  <a:lnTo>
                    <a:pt x="3043" y="2356"/>
                  </a:lnTo>
                  <a:lnTo>
                    <a:pt x="3036" y="2342"/>
                  </a:lnTo>
                  <a:lnTo>
                    <a:pt x="3031" y="2332"/>
                  </a:lnTo>
                  <a:lnTo>
                    <a:pt x="3021" y="2322"/>
                  </a:lnTo>
                  <a:lnTo>
                    <a:pt x="3011" y="2312"/>
                  </a:lnTo>
                  <a:lnTo>
                    <a:pt x="3004" y="2302"/>
                  </a:lnTo>
                  <a:lnTo>
                    <a:pt x="2997" y="2292"/>
                  </a:lnTo>
                  <a:lnTo>
                    <a:pt x="2992" y="2277"/>
                  </a:lnTo>
                  <a:lnTo>
                    <a:pt x="2987" y="2263"/>
                  </a:lnTo>
                  <a:lnTo>
                    <a:pt x="2974" y="2242"/>
                  </a:lnTo>
                  <a:lnTo>
                    <a:pt x="2961" y="2220"/>
                  </a:lnTo>
                  <a:lnTo>
                    <a:pt x="2954" y="2208"/>
                  </a:lnTo>
                  <a:lnTo>
                    <a:pt x="2947" y="2195"/>
                  </a:lnTo>
                  <a:lnTo>
                    <a:pt x="2942" y="2185"/>
                  </a:lnTo>
                  <a:lnTo>
                    <a:pt x="2939" y="2176"/>
                  </a:lnTo>
                  <a:lnTo>
                    <a:pt x="2937" y="2171"/>
                  </a:lnTo>
                  <a:lnTo>
                    <a:pt x="2935" y="2166"/>
                  </a:lnTo>
                  <a:lnTo>
                    <a:pt x="2934" y="2159"/>
                  </a:lnTo>
                  <a:lnTo>
                    <a:pt x="2934" y="2158"/>
                  </a:lnTo>
                  <a:lnTo>
                    <a:pt x="2934" y="2156"/>
                  </a:lnTo>
                  <a:lnTo>
                    <a:pt x="2930" y="2153"/>
                  </a:lnTo>
                  <a:lnTo>
                    <a:pt x="2925" y="2146"/>
                  </a:lnTo>
                  <a:lnTo>
                    <a:pt x="2920" y="2143"/>
                  </a:lnTo>
                  <a:lnTo>
                    <a:pt x="2914" y="2136"/>
                  </a:lnTo>
                  <a:lnTo>
                    <a:pt x="2905" y="2109"/>
                  </a:lnTo>
                  <a:lnTo>
                    <a:pt x="2895" y="2079"/>
                  </a:lnTo>
                  <a:lnTo>
                    <a:pt x="2882" y="2047"/>
                  </a:lnTo>
                  <a:lnTo>
                    <a:pt x="2868" y="2017"/>
                  </a:lnTo>
                  <a:lnTo>
                    <a:pt x="2852" y="1987"/>
                  </a:lnTo>
                  <a:lnTo>
                    <a:pt x="2831" y="1962"/>
                  </a:lnTo>
                  <a:lnTo>
                    <a:pt x="2821" y="1952"/>
                  </a:lnTo>
                  <a:lnTo>
                    <a:pt x="2810" y="1941"/>
                  </a:lnTo>
                  <a:lnTo>
                    <a:pt x="2798" y="1933"/>
                  </a:lnTo>
                  <a:lnTo>
                    <a:pt x="2784" y="1928"/>
                  </a:lnTo>
                  <a:lnTo>
                    <a:pt x="2774" y="1930"/>
                  </a:lnTo>
                  <a:lnTo>
                    <a:pt x="2764" y="1931"/>
                  </a:lnTo>
                  <a:lnTo>
                    <a:pt x="2754" y="1931"/>
                  </a:lnTo>
                  <a:lnTo>
                    <a:pt x="2744" y="1935"/>
                  </a:lnTo>
                  <a:lnTo>
                    <a:pt x="2739" y="1940"/>
                  </a:lnTo>
                  <a:lnTo>
                    <a:pt x="2733" y="1950"/>
                  </a:lnTo>
                  <a:lnTo>
                    <a:pt x="2726" y="1962"/>
                  </a:lnTo>
                  <a:lnTo>
                    <a:pt x="2719" y="1975"/>
                  </a:lnTo>
                  <a:lnTo>
                    <a:pt x="2712" y="1988"/>
                  </a:lnTo>
                  <a:lnTo>
                    <a:pt x="2706" y="2000"/>
                  </a:lnTo>
                  <a:lnTo>
                    <a:pt x="2699" y="2009"/>
                  </a:lnTo>
                  <a:lnTo>
                    <a:pt x="2692" y="2014"/>
                  </a:lnTo>
                  <a:lnTo>
                    <a:pt x="2684" y="2017"/>
                  </a:lnTo>
                  <a:lnTo>
                    <a:pt x="2679" y="2019"/>
                  </a:lnTo>
                  <a:lnTo>
                    <a:pt x="2676" y="2019"/>
                  </a:lnTo>
                  <a:lnTo>
                    <a:pt x="2672" y="2020"/>
                  </a:lnTo>
                  <a:lnTo>
                    <a:pt x="2669" y="2020"/>
                  </a:lnTo>
                  <a:lnTo>
                    <a:pt x="2665" y="2022"/>
                  </a:lnTo>
                  <a:lnTo>
                    <a:pt x="2659" y="2024"/>
                  </a:lnTo>
                  <a:lnTo>
                    <a:pt x="2649" y="2025"/>
                  </a:lnTo>
                  <a:lnTo>
                    <a:pt x="2629" y="2024"/>
                  </a:lnTo>
                  <a:lnTo>
                    <a:pt x="2612" y="2022"/>
                  </a:lnTo>
                  <a:lnTo>
                    <a:pt x="2598" y="2022"/>
                  </a:lnTo>
                  <a:lnTo>
                    <a:pt x="2587" y="2019"/>
                  </a:lnTo>
                  <a:lnTo>
                    <a:pt x="2577" y="2015"/>
                  </a:lnTo>
                  <a:lnTo>
                    <a:pt x="2567" y="2009"/>
                  </a:lnTo>
                  <a:lnTo>
                    <a:pt x="2556" y="2000"/>
                  </a:lnTo>
                  <a:lnTo>
                    <a:pt x="2543" y="1987"/>
                  </a:lnTo>
                  <a:lnTo>
                    <a:pt x="2540" y="1978"/>
                  </a:lnTo>
                  <a:lnTo>
                    <a:pt x="2538" y="1973"/>
                  </a:lnTo>
                  <a:lnTo>
                    <a:pt x="2538" y="1968"/>
                  </a:lnTo>
                  <a:lnTo>
                    <a:pt x="2536" y="1967"/>
                  </a:lnTo>
                  <a:lnTo>
                    <a:pt x="2536" y="1965"/>
                  </a:lnTo>
                  <a:lnTo>
                    <a:pt x="2536" y="1968"/>
                  </a:lnTo>
                  <a:lnTo>
                    <a:pt x="2536" y="1970"/>
                  </a:lnTo>
                  <a:lnTo>
                    <a:pt x="2533" y="1970"/>
                  </a:lnTo>
                  <a:lnTo>
                    <a:pt x="2531" y="1968"/>
                  </a:lnTo>
                  <a:lnTo>
                    <a:pt x="2528" y="1967"/>
                  </a:lnTo>
                  <a:lnTo>
                    <a:pt x="2523" y="1962"/>
                  </a:lnTo>
                  <a:lnTo>
                    <a:pt x="2518" y="1955"/>
                  </a:lnTo>
                  <a:lnTo>
                    <a:pt x="2515" y="1945"/>
                  </a:lnTo>
                  <a:lnTo>
                    <a:pt x="2511" y="1935"/>
                  </a:lnTo>
                  <a:lnTo>
                    <a:pt x="2499" y="1916"/>
                  </a:lnTo>
                  <a:lnTo>
                    <a:pt x="2486" y="1896"/>
                  </a:lnTo>
                  <a:lnTo>
                    <a:pt x="2473" y="1851"/>
                  </a:lnTo>
                  <a:lnTo>
                    <a:pt x="2458" y="1809"/>
                  </a:lnTo>
                  <a:lnTo>
                    <a:pt x="2437" y="1767"/>
                  </a:lnTo>
                  <a:lnTo>
                    <a:pt x="2414" y="1727"/>
                  </a:lnTo>
                  <a:lnTo>
                    <a:pt x="2407" y="1705"/>
                  </a:lnTo>
                  <a:lnTo>
                    <a:pt x="2401" y="1683"/>
                  </a:lnTo>
                  <a:lnTo>
                    <a:pt x="2392" y="1663"/>
                  </a:lnTo>
                  <a:lnTo>
                    <a:pt x="2382" y="1643"/>
                  </a:lnTo>
                  <a:lnTo>
                    <a:pt x="2372" y="1610"/>
                  </a:lnTo>
                  <a:lnTo>
                    <a:pt x="2359" y="1576"/>
                  </a:lnTo>
                  <a:lnTo>
                    <a:pt x="2344" y="1546"/>
                  </a:lnTo>
                  <a:lnTo>
                    <a:pt x="2327" y="1516"/>
                  </a:lnTo>
                  <a:lnTo>
                    <a:pt x="2290" y="1455"/>
                  </a:lnTo>
                  <a:lnTo>
                    <a:pt x="2251" y="1397"/>
                  </a:lnTo>
                  <a:lnTo>
                    <a:pt x="2231" y="1361"/>
                  </a:lnTo>
                  <a:lnTo>
                    <a:pt x="2213" y="1324"/>
                  </a:lnTo>
                  <a:lnTo>
                    <a:pt x="2194" y="1288"/>
                  </a:lnTo>
                  <a:lnTo>
                    <a:pt x="2174" y="1254"/>
                  </a:lnTo>
                  <a:lnTo>
                    <a:pt x="2171" y="1251"/>
                  </a:lnTo>
                  <a:lnTo>
                    <a:pt x="2166" y="1244"/>
                  </a:lnTo>
                  <a:lnTo>
                    <a:pt x="2159" y="1234"/>
                  </a:lnTo>
                  <a:lnTo>
                    <a:pt x="2151" y="1224"/>
                  </a:lnTo>
                  <a:lnTo>
                    <a:pt x="2144" y="1214"/>
                  </a:lnTo>
                  <a:lnTo>
                    <a:pt x="2136" y="1205"/>
                  </a:lnTo>
                  <a:lnTo>
                    <a:pt x="2131" y="1199"/>
                  </a:lnTo>
                  <a:lnTo>
                    <a:pt x="2127" y="1195"/>
                  </a:lnTo>
                  <a:lnTo>
                    <a:pt x="2119" y="1187"/>
                  </a:lnTo>
                  <a:lnTo>
                    <a:pt x="2111" y="1180"/>
                  </a:lnTo>
                  <a:lnTo>
                    <a:pt x="2095" y="1170"/>
                  </a:lnTo>
                  <a:lnTo>
                    <a:pt x="2087" y="1165"/>
                  </a:lnTo>
                  <a:lnTo>
                    <a:pt x="2080" y="1158"/>
                  </a:lnTo>
                  <a:lnTo>
                    <a:pt x="2072" y="1148"/>
                  </a:lnTo>
                  <a:lnTo>
                    <a:pt x="2064" y="1137"/>
                  </a:lnTo>
                  <a:lnTo>
                    <a:pt x="2050" y="1120"/>
                  </a:lnTo>
                  <a:lnTo>
                    <a:pt x="2037" y="1108"/>
                  </a:lnTo>
                  <a:lnTo>
                    <a:pt x="2022" y="1096"/>
                  </a:lnTo>
                  <a:lnTo>
                    <a:pt x="2005" y="1085"/>
                  </a:lnTo>
                  <a:lnTo>
                    <a:pt x="1961" y="1049"/>
                  </a:lnTo>
                  <a:lnTo>
                    <a:pt x="1914" y="1018"/>
                  </a:lnTo>
                  <a:lnTo>
                    <a:pt x="1866" y="987"/>
                  </a:lnTo>
                  <a:lnTo>
                    <a:pt x="1817" y="961"/>
                  </a:lnTo>
                  <a:lnTo>
                    <a:pt x="1800" y="954"/>
                  </a:lnTo>
                  <a:lnTo>
                    <a:pt x="1782" y="951"/>
                  </a:lnTo>
                  <a:lnTo>
                    <a:pt x="1763" y="947"/>
                  </a:lnTo>
                  <a:lnTo>
                    <a:pt x="1745" y="942"/>
                  </a:lnTo>
                  <a:lnTo>
                    <a:pt x="1701" y="929"/>
                  </a:lnTo>
                  <a:lnTo>
                    <a:pt x="1658" y="917"/>
                  </a:lnTo>
                  <a:lnTo>
                    <a:pt x="1569" y="895"/>
                  </a:lnTo>
                  <a:lnTo>
                    <a:pt x="1534" y="885"/>
                  </a:lnTo>
                  <a:lnTo>
                    <a:pt x="1499" y="872"/>
                  </a:lnTo>
                  <a:lnTo>
                    <a:pt x="1462" y="858"/>
                  </a:lnTo>
                  <a:lnTo>
                    <a:pt x="1426" y="845"/>
                  </a:lnTo>
                  <a:lnTo>
                    <a:pt x="1401" y="828"/>
                  </a:lnTo>
                  <a:lnTo>
                    <a:pt x="1375" y="813"/>
                  </a:lnTo>
                  <a:lnTo>
                    <a:pt x="1348" y="798"/>
                  </a:lnTo>
                  <a:lnTo>
                    <a:pt x="1323" y="780"/>
                  </a:lnTo>
                  <a:lnTo>
                    <a:pt x="1304" y="759"/>
                  </a:lnTo>
                  <a:lnTo>
                    <a:pt x="1289" y="736"/>
                  </a:lnTo>
                  <a:lnTo>
                    <a:pt x="1274" y="712"/>
                  </a:lnTo>
                  <a:lnTo>
                    <a:pt x="1259" y="689"/>
                  </a:lnTo>
                  <a:lnTo>
                    <a:pt x="1252" y="672"/>
                  </a:lnTo>
                  <a:lnTo>
                    <a:pt x="1240" y="654"/>
                  </a:lnTo>
                  <a:lnTo>
                    <a:pt x="1227" y="635"/>
                  </a:lnTo>
                  <a:lnTo>
                    <a:pt x="1212" y="617"/>
                  </a:lnTo>
                  <a:lnTo>
                    <a:pt x="1197" y="600"/>
                  </a:lnTo>
                  <a:lnTo>
                    <a:pt x="1180" y="583"/>
                  </a:lnTo>
                  <a:lnTo>
                    <a:pt x="1163" y="570"/>
                  </a:lnTo>
                  <a:lnTo>
                    <a:pt x="1148" y="558"/>
                  </a:lnTo>
                  <a:lnTo>
                    <a:pt x="1138" y="545"/>
                  </a:lnTo>
                  <a:lnTo>
                    <a:pt x="1125" y="530"/>
                  </a:lnTo>
                  <a:lnTo>
                    <a:pt x="1098" y="503"/>
                  </a:lnTo>
                  <a:lnTo>
                    <a:pt x="1068" y="476"/>
                  </a:lnTo>
                  <a:lnTo>
                    <a:pt x="1038" y="454"/>
                  </a:lnTo>
                  <a:lnTo>
                    <a:pt x="1024" y="436"/>
                  </a:lnTo>
                  <a:lnTo>
                    <a:pt x="1007" y="419"/>
                  </a:lnTo>
                  <a:lnTo>
                    <a:pt x="974" y="387"/>
                  </a:lnTo>
                  <a:lnTo>
                    <a:pt x="937" y="359"/>
                  </a:lnTo>
                  <a:lnTo>
                    <a:pt x="900" y="330"/>
                  </a:lnTo>
                  <a:lnTo>
                    <a:pt x="890" y="317"/>
                  </a:lnTo>
                  <a:lnTo>
                    <a:pt x="875" y="302"/>
                  </a:lnTo>
                  <a:lnTo>
                    <a:pt x="856" y="285"/>
                  </a:lnTo>
                  <a:lnTo>
                    <a:pt x="836" y="268"/>
                  </a:lnTo>
                  <a:lnTo>
                    <a:pt x="815" y="253"/>
                  </a:lnTo>
                  <a:lnTo>
                    <a:pt x="794" y="240"/>
                  </a:lnTo>
                  <a:lnTo>
                    <a:pt x="774" y="228"/>
                  </a:lnTo>
                  <a:lnTo>
                    <a:pt x="758" y="221"/>
                  </a:lnTo>
                  <a:lnTo>
                    <a:pt x="746" y="208"/>
                  </a:lnTo>
                  <a:lnTo>
                    <a:pt x="732" y="196"/>
                  </a:lnTo>
                  <a:lnTo>
                    <a:pt x="717" y="186"/>
                  </a:lnTo>
                  <a:lnTo>
                    <a:pt x="701" y="179"/>
                  </a:lnTo>
                  <a:lnTo>
                    <a:pt x="664" y="166"/>
                  </a:lnTo>
                  <a:lnTo>
                    <a:pt x="628" y="156"/>
                  </a:lnTo>
                  <a:lnTo>
                    <a:pt x="622" y="142"/>
                  </a:lnTo>
                  <a:lnTo>
                    <a:pt x="618" y="134"/>
                  </a:lnTo>
                  <a:lnTo>
                    <a:pt x="615" y="127"/>
                  </a:lnTo>
                  <a:lnTo>
                    <a:pt x="613" y="124"/>
                  </a:lnTo>
                  <a:lnTo>
                    <a:pt x="615" y="127"/>
                  </a:lnTo>
                  <a:lnTo>
                    <a:pt x="617" y="132"/>
                  </a:lnTo>
                  <a:lnTo>
                    <a:pt x="615" y="136"/>
                  </a:lnTo>
                  <a:lnTo>
                    <a:pt x="612" y="134"/>
                  </a:lnTo>
                  <a:lnTo>
                    <a:pt x="608" y="132"/>
                  </a:lnTo>
                  <a:lnTo>
                    <a:pt x="603" y="126"/>
                  </a:lnTo>
                  <a:lnTo>
                    <a:pt x="595" y="117"/>
                  </a:lnTo>
                  <a:lnTo>
                    <a:pt x="593" y="112"/>
                  </a:lnTo>
                  <a:lnTo>
                    <a:pt x="592" y="107"/>
                  </a:lnTo>
                  <a:lnTo>
                    <a:pt x="592" y="102"/>
                  </a:lnTo>
                  <a:lnTo>
                    <a:pt x="588" y="97"/>
                  </a:lnTo>
                  <a:lnTo>
                    <a:pt x="578" y="89"/>
                  </a:lnTo>
                  <a:lnTo>
                    <a:pt x="566" y="82"/>
                  </a:lnTo>
                  <a:lnTo>
                    <a:pt x="555" y="74"/>
                  </a:lnTo>
                  <a:lnTo>
                    <a:pt x="545" y="65"/>
                  </a:lnTo>
                  <a:lnTo>
                    <a:pt x="530" y="52"/>
                  </a:lnTo>
                  <a:lnTo>
                    <a:pt x="516" y="40"/>
                  </a:lnTo>
                  <a:lnTo>
                    <a:pt x="501" y="32"/>
                  </a:lnTo>
                  <a:lnTo>
                    <a:pt x="488" y="23"/>
                  </a:lnTo>
                  <a:lnTo>
                    <a:pt x="456" y="10"/>
                  </a:lnTo>
                  <a:lnTo>
                    <a:pt x="421" y="0"/>
                  </a:lnTo>
                  <a:lnTo>
                    <a:pt x="405" y="3"/>
                  </a:lnTo>
                  <a:lnTo>
                    <a:pt x="392" y="7"/>
                  </a:lnTo>
                  <a:lnTo>
                    <a:pt x="382" y="10"/>
                  </a:lnTo>
                  <a:lnTo>
                    <a:pt x="372" y="13"/>
                  </a:lnTo>
                  <a:lnTo>
                    <a:pt x="357" y="20"/>
                  </a:lnTo>
                  <a:lnTo>
                    <a:pt x="347" y="30"/>
                  </a:lnTo>
                  <a:lnTo>
                    <a:pt x="338" y="42"/>
                  </a:lnTo>
                  <a:lnTo>
                    <a:pt x="328" y="57"/>
                  </a:lnTo>
                  <a:lnTo>
                    <a:pt x="318" y="77"/>
                  </a:lnTo>
                  <a:lnTo>
                    <a:pt x="312" y="90"/>
                  </a:lnTo>
                  <a:lnTo>
                    <a:pt x="303" y="104"/>
                  </a:lnTo>
                  <a:lnTo>
                    <a:pt x="283" y="134"/>
                  </a:lnTo>
                  <a:lnTo>
                    <a:pt x="260" y="164"/>
                  </a:lnTo>
                  <a:lnTo>
                    <a:pt x="239" y="194"/>
                  </a:lnTo>
                  <a:lnTo>
                    <a:pt x="231" y="211"/>
                  </a:lnTo>
                  <a:lnTo>
                    <a:pt x="226" y="228"/>
                  </a:lnTo>
                  <a:lnTo>
                    <a:pt x="199" y="328"/>
                  </a:lnTo>
                  <a:lnTo>
                    <a:pt x="174" y="429"/>
                  </a:lnTo>
                  <a:lnTo>
                    <a:pt x="166" y="448"/>
                  </a:lnTo>
                  <a:lnTo>
                    <a:pt x="159" y="468"/>
                  </a:lnTo>
                  <a:lnTo>
                    <a:pt x="152" y="486"/>
                  </a:lnTo>
                  <a:lnTo>
                    <a:pt x="147" y="506"/>
                  </a:lnTo>
                  <a:lnTo>
                    <a:pt x="139" y="551"/>
                  </a:lnTo>
                  <a:lnTo>
                    <a:pt x="132" y="598"/>
                  </a:lnTo>
                  <a:lnTo>
                    <a:pt x="125" y="644"/>
                  </a:lnTo>
                  <a:lnTo>
                    <a:pt x="115" y="689"/>
                  </a:lnTo>
                  <a:lnTo>
                    <a:pt x="109" y="704"/>
                  </a:lnTo>
                  <a:lnTo>
                    <a:pt x="100" y="717"/>
                  </a:lnTo>
                  <a:lnTo>
                    <a:pt x="92" y="731"/>
                  </a:lnTo>
                  <a:lnTo>
                    <a:pt x="84" y="746"/>
                  </a:lnTo>
                  <a:lnTo>
                    <a:pt x="80" y="763"/>
                  </a:lnTo>
                  <a:lnTo>
                    <a:pt x="77" y="780"/>
                  </a:lnTo>
                  <a:lnTo>
                    <a:pt x="70" y="800"/>
                  </a:lnTo>
                  <a:lnTo>
                    <a:pt x="63" y="818"/>
                  </a:lnTo>
                  <a:lnTo>
                    <a:pt x="60" y="828"/>
                  </a:lnTo>
                  <a:lnTo>
                    <a:pt x="58" y="840"/>
                  </a:lnTo>
                  <a:lnTo>
                    <a:pt x="53" y="863"/>
                  </a:lnTo>
                  <a:lnTo>
                    <a:pt x="52" y="873"/>
                  </a:lnTo>
                  <a:lnTo>
                    <a:pt x="50" y="882"/>
                  </a:lnTo>
                  <a:lnTo>
                    <a:pt x="50" y="888"/>
                  </a:lnTo>
                  <a:lnTo>
                    <a:pt x="50" y="890"/>
                  </a:lnTo>
                  <a:lnTo>
                    <a:pt x="43" y="1083"/>
                  </a:lnTo>
                  <a:lnTo>
                    <a:pt x="40" y="1276"/>
                  </a:lnTo>
                  <a:lnTo>
                    <a:pt x="33" y="1470"/>
                  </a:lnTo>
                  <a:lnTo>
                    <a:pt x="28" y="1566"/>
                  </a:lnTo>
                  <a:lnTo>
                    <a:pt x="23" y="1663"/>
                  </a:lnTo>
                  <a:lnTo>
                    <a:pt x="20" y="1740"/>
                  </a:lnTo>
                  <a:lnTo>
                    <a:pt x="18" y="1819"/>
                  </a:lnTo>
                  <a:lnTo>
                    <a:pt x="13" y="1896"/>
                  </a:lnTo>
                  <a:lnTo>
                    <a:pt x="10" y="1935"/>
                  </a:lnTo>
                  <a:lnTo>
                    <a:pt x="5" y="1973"/>
                  </a:lnTo>
                  <a:lnTo>
                    <a:pt x="0" y="2040"/>
                  </a:lnTo>
                  <a:lnTo>
                    <a:pt x="0" y="2109"/>
                  </a:lnTo>
                  <a:lnTo>
                    <a:pt x="0" y="2178"/>
                  </a:lnTo>
                  <a:lnTo>
                    <a:pt x="3" y="2247"/>
                  </a:lnTo>
                  <a:lnTo>
                    <a:pt x="6" y="2317"/>
                  </a:lnTo>
                  <a:lnTo>
                    <a:pt x="15" y="2386"/>
                  </a:lnTo>
                  <a:lnTo>
                    <a:pt x="23" y="2453"/>
                  </a:lnTo>
                  <a:lnTo>
                    <a:pt x="37" y="2520"/>
                  </a:lnTo>
                  <a:lnTo>
                    <a:pt x="37" y="2550"/>
                  </a:lnTo>
                  <a:lnTo>
                    <a:pt x="38" y="2577"/>
                  </a:lnTo>
                  <a:lnTo>
                    <a:pt x="38" y="2604"/>
                  </a:lnTo>
                  <a:lnTo>
                    <a:pt x="38" y="2629"/>
                  </a:lnTo>
                  <a:lnTo>
                    <a:pt x="40" y="2674"/>
                  </a:lnTo>
                  <a:lnTo>
                    <a:pt x="43" y="2718"/>
                  </a:lnTo>
                  <a:lnTo>
                    <a:pt x="50" y="2758"/>
                  </a:lnTo>
                  <a:lnTo>
                    <a:pt x="60" y="2800"/>
                  </a:lnTo>
                  <a:lnTo>
                    <a:pt x="68" y="2822"/>
                  </a:lnTo>
                  <a:lnTo>
                    <a:pt x="77" y="2844"/>
                  </a:lnTo>
                  <a:lnTo>
                    <a:pt x="89" y="2867"/>
                  </a:lnTo>
                  <a:lnTo>
                    <a:pt x="102" y="2891"/>
                  </a:lnTo>
                  <a:lnTo>
                    <a:pt x="112" y="2911"/>
                  </a:lnTo>
                  <a:lnTo>
                    <a:pt x="119" y="2929"/>
                  </a:lnTo>
                  <a:lnTo>
                    <a:pt x="130" y="2946"/>
                  </a:lnTo>
                  <a:lnTo>
                    <a:pt x="137" y="2953"/>
                  </a:lnTo>
                  <a:lnTo>
                    <a:pt x="147" y="2961"/>
                  </a:lnTo>
                  <a:lnTo>
                    <a:pt x="166" y="2973"/>
                  </a:lnTo>
                  <a:lnTo>
                    <a:pt x="187" y="2981"/>
                  </a:lnTo>
                  <a:lnTo>
                    <a:pt x="211" y="2988"/>
                  </a:lnTo>
                  <a:lnTo>
                    <a:pt x="233" y="2995"/>
                  </a:lnTo>
                  <a:lnTo>
                    <a:pt x="234" y="3137"/>
                  </a:lnTo>
                  <a:lnTo>
                    <a:pt x="236" y="3207"/>
                  </a:lnTo>
                  <a:lnTo>
                    <a:pt x="239" y="3280"/>
                  </a:lnTo>
                  <a:lnTo>
                    <a:pt x="241" y="3293"/>
                  </a:lnTo>
                  <a:lnTo>
                    <a:pt x="246" y="3303"/>
                  </a:lnTo>
                  <a:lnTo>
                    <a:pt x="253" y="3313"/>
                  </a:lnTo>
                  <a:lnTo>
                    <a:pt x="263" y="3321"/>
                  </a:lnTo>
                  <a:lnTo>
                    <a:pt x="275" y="3328"/>
                  </a:lnTo>
                  <a:lnTo>
                    <a:pt x="288" y="3333"/>
                  </a:lnTo>
                  <a:lnTo>
                    <a:pt x="318" y="3342"/>
                  </a:lnTo>
                  <a:lnTo>
                    <a:pt x="348" y="3347"/>
                  </a:lnTo>
                  <a:lnTo>
                    <a:pt x="379" y="3350"/>
                  </a:lnTo>
                  <a:lnTo>
                    <a:pt x="407" y="3350"/>
                  </a:lnTo>
                  <a:lnTo>
                    <a:pt x="417" y="3352"/>
                  </a:lnTo>
                  <a:lnTo>
                    <a:pt x="427" y="3352"/>
                  </a:lnTo>
                  <a:lnTo>
                    <a:pt x="474" y="3358"/>
                  </a:lnTo>
                  <a:lnTo>
                    <a:pt x="519" y="3367"/>
                  </a:lnTo>
                  <a:lnTo>
                    <a:pt x="608" y="3385"/>
                  </a:lnTo>
                  <a:lnTo>
                    <a:pt x="654" y="3394"/>
                  </a:lnTo>
                  <a:lnTo>
                    <a:pt x="699" y="3400"/>
                  </a:lnTo>
                  <a:lnTo>
                    <a:pt x="744" y="3405"/>
                  </a:lnTo>
                  <a:lnTo>
                    <a:pt x="791" y="3409"/>
                  </a:lnTo>
                  <a:lnTo>
                    <a:pt x="831" y="3410"/>
                  </a:lnTo>
                  <a:lnTo>
                    <a:pt x="877" y="3412"/>
                  </a:lnTo>
                  <a:lnTo>
                    <a:pt x="924" y="3412"/>
                  </a:lnTo>
                  <a:lnTo>
                    <a:pt x="974" y="3414"/>
                  </a:lnTo>
                  <a:lnTo>
                    <a:pt x="1076" y="3415"/>
                  </a:lnTo>
                  <a:lnTo>
                    <a:pt x="1126" y="3417"/>
                  </a:lnTo>
                  <a:lnTo>
                    <a:pt x="1175" y="3419"/>
                  </a:lnTo>
                  <a:lnTo>
                    <a:pt x="1222" y="3419"/>
                  </a:lnTo>
                  <a:lnTo>
                    <a:pt x="1266" y="3420"/>
                  </a:lnTo>
                  <a:lnTo>
                    <a:pt x="1304" y="3420"/>
                  </a:lnTo>
                  <a:lnTo>
                    <a:pt x="1339" y="3420"/>
                  </a:lnTo>
                  <a:lnTo>
                    <a:pt x="1354" y="3420"/>
                  </a:lnTo>
                  <a:lnTo>
                    <a:pt x="1368" y="3422"/>
                  </a:lnTo>
                  <a:lnTo>
                    <a:pt x="1378" y="3422"/>
                  </a:lnTo>
                  <a:lnTo>
                    <a:pt x="1388" y="3422"/>
                  </a:lnTo>
                  <a:lnTo>
                    <a:pt x="1396" y="3422"/>
                  </a:lnTo>
                  <a:lnTo>
                    <a:pt x="1401" y="3422"/>
                  </a:lnTo>
                  <a:lnTo>
                    <a:pt x="1405" y="3422"/>
                  </a:lnTo>
                  <a:lnTo>
                    <a:pt x="1406" y="3422"/>
                  </a:lnTo>
                  <a:lnTo>
                    <a:pt x="1758" y="3420"/>
                  </a:lnTo>
                  <a:lnTo>
                    <a:pt x="1933" y="3419"/>
                  </a:lnTo>
                  <a:lnTo>
                    <a:pt x="2109" y="3415"/>
                  </a:lnTo>
                  <a:lnTo>
                    <a:pt x="2149" y="3414"/>
                  </a:lnTo>
                  <a:lnTo>
                    <a:pt x="2191" y="3407"/>
                  </a:lnTo>
                  <a:lnTo>
                    <a:pt x="2231" y="3399"/>
                  </a:lnTo>
                  <a:lnTo>
                    <a:pt x="2271" y="3390"/>
                  </a:lnTo>
                  <a:lnTo>
                    <a:pt x="2278" y="3389"/>
                  </a:lnTo>
                  <a:lnTo>
                    <a:pt x="2287" y="3387"/>
                  </a:lnTo>
                  <a:lnTo>
                    <a:pt x="2303" y="3382"/>
                  </a:lnTo>
                  <a:lnTo>
                    <a:pt x="2312" y="3380"/>
                  </a:lnTo>
                  <a:lnTo>
                    <a:pt x="2318" y="3378"/>
                  </a:lnTo>
                  <a:lnTo>
                    <a:pt x="2322" y="3377"/>
                  </a:lnTo>
                  <a:lnTo>
                    <a:pt x="2323" y="3377"/>
                  </a:lnTo>
                  <a:lnTo>
                    <a:pt x="2354" y="3358"/>
                  </a:lnTo>
                  <a:lnTo>
                    <a:pt x="2389" y="3342"/>
                  </a:lnTo>
                  <a:lnTo>
                    <a:pt x="2426" y="3327"/>
                  </a:lnTo>
                  <a:lnTo>
                    <a:pt x="2464" y="3313"/>
                  </a:lnTo>
                  <a:lnTo>
                    <a:pt x="2503" y="3301"/>
                  </a:lnTo>
                  <a:lnTo>
                    <a:pt x="2541" y="3293"/>
                  </a:lnTo>
                  <a:lnTo>
                    <a:pt x="2580" y="3288"/>
                  </a:lnTo>
                  <a:lnTo>
                    <a:pt x="2615" y="3286"/>
                  </a:lnTo>
                  <a:lnTo>
                    <a:pt x="3256" y="3283"/>
                  </a:lnTo>
                  <a:lnTo>
                    <a:pt x="3894" y="3281"/>
                  </a:lnTo>
                  <a:lnTo>
                    <a:pt x="5174" y="3280"/>
                  </a:lnTo>
                  <a:lnTo>
                    <a:pt x="5209" y="3280"/>
                  </a:lnTo>
                  <a:lnTo>
                    <a:pt x="5246" y="3280"/>
                  </a:lnTo>
                  <a:lnTo>
                    <a:pt x="5264" y="3278"/>
                  </a:lnTo>
                  <a:lnTo>
                    <a:pt x="5283" y="3276"/>
                  </a:lnTo>
                  <a:lnTo>
                    <a:pt x="5299" y="3273"/>
                  </a:lnTo>
                  <a:lnTo>
                    <a:pt x="5316" y="3266"/>
                  </a:lnTo>
                  <a:lnTo>
                    <a:pt x="5326" y="3261"/>
                  </a:lnTo>
                  <a:lnTo>
                    <a:pt x="5335" y="3254"/>
                  </a:lnTo>
                  <a:lnTo>
                    <a:pt x="5348" y="3241"/>
                  </a:lnTo>
                  <a:lnTo>
                    <a:pt x="5361" y="3224"/>
                  </a:lnTo>
                  <a:lnTo>
                    <a:pt x="5375" y="3209"/>
                  </a:lnTo>
                  <a:lnTo>
                    <a:pt x="5385" y="3201"/>
                  </a:lnTo>
                  <a:lnTo>
                    <a:pt x="5395" y="3191"/>
                  </a:lnTo>
                  <a:lnTo>
                    <a:pt x="5420" y="3174"/>
                  </a:lnTo>
                  <a:lnTo>
                    <a:pt x="5447" y="3161"/>
                  </a:lnTo>
                  <a:lnTo>
                    <a:pt x="5460" y="3154"/>
                  </a:lnTo>
                  <a:lnTo>
                    <a:pt x="5472" y="3150"/>
                  </a:lnTo>
                  <a:lnTo>
                    <a:pt x="5489" y="3137"/>
                  </a:lnTo>
                  <a:lnTo>
                    <a:pt x="5504" y="3122"/>
                  </a:lnTo>
                  <a:lnTo>
                    <a:pt x="5516" y="3105"/>
                  </a:lnTo>
                  <a:lnTo>
                    <a:pt x="5524" y="3085"/>
                  </a:lnTo>
                  <a:lnTo>
                    <a:pt x="5526" y="3073"/>
                  </a:lnTo>
                  <a:lnTo>
                    <a:pt x="5527" y="3060"/>
                  </a:lnTo>
                  <a:lnTo>
                    <a:pt x="5531" y="3028"/>
                  </a:lnTo>
                  <a:lnTo>
                    <a:pt x="5532" y="3013"/>
                  </a:lnTo>
                  <a:lnTo>
                    <a:pt x="5531" y="2998"/>
                  </a:lnTo>
                  <a:lnTo>
                    <a:pt x="5529" y="2984"/>
                  </a:lnTo>
                  <a:lnTo>
                    <a:pt x="5524" y="2974"/>
                  </a:lnTo>
                  <a:lnTo>
                    <a:pt x="5517" y="2968"/>
                  </a:lnTo>
                  <a:lnTo>
                    <a:pt x="5507" y="2964"/>
                  </a:lnTo>
                  <a:lnTo>
                    <a:pt x="5492" y="2961"/>
                  </a:lnTo>
                  <a:lnTo>
                    <a:pt x="5477" y="2959"/>
                  </a:lnTo>
                  <a:lnTo>
                    <a:pt x="5462" y="2959"/>
                  </a:lnTo>
                  <a:lnTo>
                    <a:pt x="5447" y="2959"/>
                  </a:lnTo>
                  <a:lnTo>
                    <a:pt x="5435" y="2959"/>
                  </a:lnTo>
                  <a:lnTo>
                    <a:pt x="5427" y="2961"/>
                  </a:lnTo>
                  <a:close/>
                </a:path>
              </a:pathLst>
            </a:custGeom>
            <a:solidFill>
              <a:srgbClr val="C0C0C0"/>
            </a:solidFill>
            <a:ln w="7938">
              <a:solidFill>
                <a:srgbClr val="5F5F5F"/>
              </a:solidFill>
              <a:prstDash val="solid"/>
              <a:round/>
              <a:headEnd/>
              <a:tailEnd/>
            </a:ln>
          </p:spPr>
          <p:txBody>
            <a:bodyPr/>
            <a:lstStyle/>
            <a:p>
              <a:endParaRPr lang="en-US"/>
            </a:p>
          </p:txBody>
        </p:sp>
        <p:sp>
          <p:nvSpPr>
            <p:cNvPr id="11" name="Freeform 8"/>
            <p:cNvSpPr>
              <a:spLocks/>
            </p:cNvSpPr>
            <p:nvPr/>
          </p:nvSpPr>
          <p:spPr bwMode="auto">
            <a:xfrm>
              <a:off x="352425" y="5543550"/>
              <a:ext cx="4579938" cy="276225"/>
            </a:xfrm>
            <a:custGeom>
              <a:avLst/>
              <a:gdLst>
                <a:gd name="T0" fmla="*/ 2147483647 w 3206"/>
                <a:gd name="T1" fmla="*/ 0 h 200"/>
                <a:gd name="T2" fmla="*/ 2147483647 w 3206"/>
                <a:gd name="T3" fmla="*/ 2147483647 h 200"/>
                <a:gd name="T4" fmla="*/ 2147483647 w 3206"/>
                <a:gd name="T5" fmla="*/ 2147483647 h 200"/>
                <a:gd name="T6" fmla="*/ 2147483647 w 3206"/>
                <a:gd name="T7" fmla="*/ 2147483647 h 200"/>
                <a:gd name="T8" fmla="*/ 2147483647 w 3206"/>
                <a:gd name="T9" fmla="*/ 2147483647 h 200"/>
                <a:gd name="T10" fmla="*/ 0 w 3206"/>
                <a:gd name="T11" fmla="*/ 2147483647 h 200"/>
                <a:gd name="T12" fmla="*/ 0 w 3206"/>
                <a:gd name="T13" fmla="*/ 2147483647 h 200"/>
                <a:gd name="T14" fmla="*/ 2147483647 w 3206"/>
                <a:gd name="T15" fmla="*/ 0 h 200"/>
                <a:gd name="T16" fmla="*/ 2147483647 w 3206"/>
                <a:gd name="T17" fmla="*/ 0 h 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6"/>
                <a:gd name="T28" fmla="*/ 0 h 200"/>
                <a:gd name="T29" fmla="*/ 3206 w 3206"/>
                <a:gd name="T30" fmla="*/ 200 h 2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6" h="200">
                  <a:moveTo>
                    <a:pt x="3147" y="0"/>
                  </a:moveTo>
                  <a:lnTo>
                    <a:pt x="3206" y="59"/>
                  </a:lnTo>
                  <a:lnTo>
                    <a:pt x="3206" y="141"/>
                  </a:lnTo>
                  <a:lnTo>
                    <a:pt x="3147" y="200"/>
                  </a:lnTo>
                  <a:lnTo>
                    <a:pt x="59" y="200"/>
                  </a:lnTo>
                  <a:lnTo>
                    <a:pt x="0" y="141"/>
                  </a:lnTo>
                  <a:lnTo>
                    <a:pt x="0" y="59"/>
                  </a:lnTo>
                  <a:lnTo>
                    <a:pt x="59" y="0"/>
                  </a:lnTo>
                  <a:lnTo>
                    <a:pt x="3147" y="0"/>
                  </a:lnTo>
                  <a:close/>
                </a:path>
              </a:pathLst>
            </a:custGeom>
            <a:solidFill>
              <a:schemeClr val="bg2"/>
            </a:solidFill>
            <a:ln w="7938">
              <a:solidFill>
                <a:srgbClr val="5F5F5F"/>
              </a:solidFill>
              <a:prstDash val="solid"/>
              <a:round/>
              <a:headEnd/>
              <a:tailEnd/>
            </a:ln>
          </p:spPr>
          <p:txBody>
            <a:bodyPr/>
            <a:lstStyle/>
            <a:p>
              <a:endParaRPr lang="en-US"/>
            </a:p>
          </p:txBody>
        </p:sp>
        <p:sp>
          <p:nvSpPr>
            <p:cNvPr id="12" name="Freeform 9"/>
            <p:cNvSpPr>
              <a:spLocks/>
            </p:cNvSpPr>
            <p:nvPr/>
          </p:nvSpPr>
          <p:spPr bwMode="auto">
            <a:xfrm>
              <a:off x="4638675" y="5211763"/>
              <a:ext cx="284163" cy="608012"/>
            </a:xfrm>
            <a:custGeom>
              <a:avLst/>
              <a:gdLst>
                <a:gd name="T0" fmla="*/ 2147483647 w 199"/>
                <a:gd name="T1" fmla="*/ 0 h 440"/>
                <a:gd name="T2" fmla="*/ 2147483647 w 199"/>
                <a:gd name="T3" fmla="*/ 2147483647 h 440"/>
                <a:gd name="T4" fmla="*/ 2147483647 w 199"/>
                <a:gd name="T5" fmla="*/ 2147483647 h 440"/>
                <a:gd name="T6" fmla="*/ 2147483647 w 199"/>
                <a:gd name="T7" fmla="*/ 2147483647 h 440"/>
                <a:gd name="T8" fmla="*/ 2147483647 w 199"/>
                <a:gd name="T9" fmla="*/ 2147483647 h 440"/>
                <a:gd name="T10" fmla="*/ 0 w 199"/>
                <a:gd name="T11" fmla="*/ 2147483647 h 440"/>
                <a:gd name="T12" fmla="*/ 0 w 199"/>
                <a:gd name="T13" fmla="*/ 2147483647 h 440"/>
                <a:gd name="T14" fmla="*/ 2147483647 w 199"/>
                <a:gd name="T15" fmla="*/ 0 h 440"/>
                <a:gd name="T16" fmla="*/ 2147483647 w 199"/>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440"/>
                <a:gd name="T29" fmla="*/ 199 w 199"/>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440">
                  <a:moveTo>
                    <a:pt x="141" y="0"/>
                  </a:moveTo>
                  <a:lnTo>
                    <a:pt x="199" y="59"/>
                  </a:lnTo>
                  <a:lnTo>
                    <a:pt x="199" y="381"/>
                  </a:lnTo>
                  <a:lnTo>
                    <a:pt x="141" y="440"/>
                  </a:lnTo>
                  <a:lnTo>
                    <a:pt x="59" y="440"/>
                  </a:lnTo>
                  <a:lnTo>
                    <a:pt x="0" y="381"/>
                  </a:lnTo>
                  <a:lnTo>
                    <a:pt x="0" y="59"/>
                  </a:lnTo>
                  <a:lnTo>
                    <a:pt x="59" y="0"/>
                  </a:lnTo>
                  <a:lnTo>
                    <a:pt x="141" y="0"/>
                  </a:lnTo>
                  <a:close/>
                </a:path>
              </a:pathLst>
            </a:custGeom>
            <a:solidFill>
              <a:schemeClr val="bg2"/>
            </a:solidFill>
            <a:ln w="7938">
              <a:solidFill>
                <a:srgbClr val="5F5F5F"/>
              </a:solidFill>
              <a:prstDash val="solid"/>
              <a:round/>
              <a:headEnd/>
              <a:tailEnd/>
            </a:ln>
          </p:spPr>
          <p:txBody>
            <a:bodyPr/>
            <a:lstStyle/>
            <a:p>
              <a:endParaRPr lang="en-US"/>
            </a:p>
          </p:txBody>
        </p:sp>
        <p:sp>
          <p:nvSpPr>
            <p:cNvPr id="13" name="Freeform 10"/>
            <p:cNvSpPr>
              <a:spLocks/>
            </p:cNvSpPr>
            <p:nvPr/>
          </p:nvSpPr>
          <p:spPr bwMode="auto">
            <a:xfrm>
              <a:off x="295275" y="4881563"/>
              <a:ext cx="3770313" cy="274637"/>
            </a:xfrm>
            <a:custGeom>
              <a:avLst/>
              <a:gdLst>
                <a:gd name="T0" fmla="*/ 2147483647 w 2639"/>
                <a:gd name="T1" fmla="*/ 0 h 199"/>
                <a:gd name="T2" fmla="*/ 2147483647 w 2639"/>
                <a:gd name="T3" fmla="*/ 2147483647 h 199"/>
                <a:gd name="T4" fmla="*/ 2147483647 w 2639"/>
                <a:gd name="T5" fmla="*/ 2147483647 h 199"/>
                <a:gd name="T6" fmla="*/ 2147483647 w 2639"/>
                <a:gd name="T7" fmla="*/ 2147483647 h 199"/>
                <a:gd name="T8" fmla="*/ 2147483647 w 2639"/>
                <a:gd name="T9" fmla="*/ 2147483647 h 199"/>
                <a:gd name="T10" fmla="*/ 0 w 2639"/>
                <a:gd name="T11" fmla="*/ 2147483647 h 199"/>
                <a:gd name="T12" fmla="*/ 0 w 2639"/>
                <a:gd name="T13" fmla="*/ 2147483647 h 199"/>
                <a:gd name="T14" fmla="*/ 2147483647 w 2639"/>
                <a:gd name="T15" fmla="*/ 0 h 199"/>
                <a:gd name="T16" fmla="*/ 2147483647 w 2639"/>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9"/>
                <a:gd name="T28" fmla="*/ 0 h 199"/>
                <a:gd name="T29" fmla="*/ 2639 w 2639"/>
                <a:gd name="T30" fmla="*/ 199 h 1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9" h="199">
                  <a:moveTo>
                    <a:pt x="2582" y="0"/>
                  </a:moveTo>
                  <a:lnTo>
                    <a:pt x="2639" y="58"/>
                  </a:lnTo>
                  <a:lnTo>
                    <a:pt x="2639" y="141"/>
                  </a:lnTo>
                  <a:lnTo>
                    <a:pt x="2582" y="199"/>
                  </a:lnTo>
                  <a:lnTo>
                    <a:pt x="59" y="199"/>
                  </a:lnTo>
                  <a:lnTo>
                    <a:pt x="0" y="141"/>
                  </a:lnTo>
                  <a:lnTo>
                    <a:pt x="0" y="58"/>
                  </a:lnTo>
                  <a:lnTo>
                    <a:pt x="59" y="0"/>
                  </a:lnTo>
                  <a:lnTo>
                    <a:pt x="2582" y="0"/>
                  </a:lnTo>
                  <a:close/>
                </a:path>
              </a:pathLst>
            </a:custGeom>
            <a:solidFill>
              <a:schemeClr val="bg2"/>
            </a:solidFill>
            <a:ln w="7938">
              <a:solidFill>
                <a:srgbClr val="5F5F5F"/>
              </a:solidFill>
              <a:prstDash val="solid"/>
              <a:round/>
              <a:headEnd/>
              <a:tailEnd/>
            </a:ln>
          </p:spPr>
          <p:txBody>
            <a:bodyPr/>
            <a:lstStyle/>
            <a:p>
              <a:endParaRPr lang="en-US"/>
            </a:p>
          </p:txBody>
        </p:sp>
        <p:sp>
          <p:nvSpPr>
            <p:cNvPr id="14" name="Rectangle 11"/>
            <p:cNvSpPr>
              <a:spLocks noChangeArrowheads="1"/>
            </p:cNvSpPr>
            <p:nvPr/>
          </p:nvSpPr>
          <p:spPr bwMode="auto">
            <a:xfrm>
              <a:off x="1595438" y="4911725"/>
              <a:ext cx="1343025" cy="244475"/>
            </a:xfrm>
            <a:prstGeom prst="rect">
              <a:avLst/>
            </a:prstGeom>
            <a:noFill/>
            <a:ln w="9525">
              <a:noFill/>
              <a:miter lim="800000"/>
              <a:headEnd/>
              <a:tailEnd/>
            </a:ln>
          </p:spPr>
          <p:txBody>
            <a:bodyPr wrap="none" lIns="0" tIns="0" rIns="0" bIns="0">
              <a:spAutoFit/>
            </a:bodyPr>
            <a:lstStyle/>
            <a:p>
              <a:pPr algn="ctr"/>
              <a:r>
                <a:rPr lang="en-US" sz="1600" b="1">
                  <a:latin typeface="Arial" pitchFamily="34" charset="0"/>
                </a:rPr>
                <a:t>INTAKE NO. 1</a:t>
              </a:r>
            </a:p>
          </p:txBody>
        </p:sp>
        <p:sp>
          <p:nvSpPr>
            <p:cNvPr id="15" name="Freeform 12"/>
            <p:cNvSpPr>
              <a:spLocks/>
            </p:cNvSpPr>
            <p:nvPr/>
          </p:nvSpPr>
          <p:spPr bwMode="auto">
            <a:xfrm>
              <a:off x="4522788" y="5100638"/>
              <a:ext cx="515937" cy="168275"/>
            </a:xfrm>
            <a:custGeom>
              <a:avLst/>
              <a:gdLst>
                <a:gd name="T0" fmla="*/ 2147483647 w 361"/>
                <a:gd name="T1" fmla="*/ 0 h 121"/>
                <a:gd name="T2" fmla="*/ 2147483647 w 361"/>
                <a:gd name="T3" fmla="*/ 2147483647 h 121"/>
                <a:gd name="T4" fmla="*/ 2147483647 w 361"/>
                <a:gd name="T5" fmla="*/ 2147483647 h 121"/>
                <a:gd name="T6" fmla="*/ 0 w 361"/>
                <a:gd name="T7" fmla="*/ 0 h 121"/>
                <a:gd name="T8" fmla="*/ 2147483647 w 361"/>
                <a:gd name="T9" fmla="*/ 0 h 121"/>
                <a:gd name="T10" fmla="*/ 0 60000 65536"/>
                <a:gd name="T11" fmla="*/ 0 60000 65536"/>
                <a:gd name="T12" fmla="*/ 0 60000 65536"/>
                <a:gd name="T13" fmla="*/ 0 60000 65536"/>
                <a:gd name="T14" fmla="*/ 0 60000 65536"/>
                <a:gd name="T15" fmla="*/ 0 w 361"/>
                <a:gd name="T16" fmla="*/ 0 h 121"/>
                <a:gd name="T17" fmla="*/ 361 w 361"/>
                <a:gd name="T18" fmla="*/ 121 h 121"/>
              </a:gdLst>
              <a:ahLst/>
              <a:cxnLst>
                <a:cxn ang="T10">
                  <a:pos x="T0" y="T1"/>
                </a:cxn>
                <a:cxn ang="T11">
                  <a:pos x="T2" y="T3"/>
                </a:cxn>
                <a:cxn ang="T12">
                  <a:pos x="T4" y="T5"/>
                </a:cxn>
                <a:cxn ang="T13">
                  <a:pos x="T6" y="T7"/>
                </a:cxn>
                <a:cxn ang="T14">
                  <a:pos x="T8" y="T9"/>
                </a:cxn>
              </a:cxnLst>
              <a:rect l="T15" t="T16" r="T17" b="T18"/>
              <a:pathLst>
                <a:path w="361" h="121">
                  <a:moveTo>
                    <a:pt x="361" y="0"/>
                  </a:moveTo>
                  <a:lnTo>
                    <a:pt x="270" y="121"/>
                  </a:lnTo>
                  <a:lnTo>
                    <a:pt x="91" y="121"/>
                  </a:lnTo>
                  <a:lnTo>
                    <a:pt x="0" y="0"/>
                  </a:lnTo>
                  <a:lnTo>
                    <a:pt x="361" y="0"/>
                  </a:lnTo>
                  <a:close/>
                </a:path>
              </a:pathLst>
            </a:custGeom>
            <a:solidFill>
              <a:schemeClr val="bg2"/>
            </a:solidFill>
            <a:ln w="7938">
              <a:solidFill>
                <a:srgbClr val="5F5F5F"/>
              </a:solidFill>
              <a:prstDash val="solid"/>
              <a:round/>
              <a:headEnd/>
              <a:tailEnd/>
            </a:ln>
          </p:spPr>
          <p:txBody>
            <a:bodyPr/>
            <a:lstStyle/>
            <a:p>
              <a:endParaRPr lang="en-US"/>
            </a:p>
          </p:txBody>
        </p:sp>
        <p:sp>
          <p:nvSpPr>
            <p:cNvPr id="16" name="Freeform 13"/>
            <p:cNvSpPr>
              <a:spLocks/>
            </p:cNvSpPr>
            <p:nvPr/>
          </p:nvSpPr>
          <p:spPr bwMode="auto">
            <a:xfrm>
              <a:off x="3895725" y="4546600"/>
              <a:ext cx="285750" cy="609600"/>
            </a:xfrm>
            <a:custGeom>
              <a:avLst/>
              <a:gdLst>
                <a:gd name="T0" fmla="*/ 2147483647 w 200"/>
                <a:gd name="T1" fmla="*/ 0 h 441"/>
                <a:gd name="T2" fmla="*/ 2147483647 w 200"/>
                <a:gd name="T3" fmla="*/ 2147483647 h 441"/>
                <a:gd name="T4" fmla="*/ 2147483647 w 200"/>
                <a:gd name="T5" fmla="*/ 2147483647 h 441"/>
                <a:gd name="T6" fmla="*/ 2147483647 w 200"/>
                <a:gd name="T7" fmla="*/ 2147483647 h 441"/>
                <a:gd name="T8" fmla="*/ 2147483647 w 200"/>
                <a:gd name="T9" fmla="*/ 2147483647 h 441"/>
                <a:gd name="T10" fmla="*/ 0 w 200"/>
                <a:gd name="T11" fmla="*/ 2147483647 h 441"/>
                <a:gd name="T12" fmla="*/ 0 w 200"/>
                <a:gd name="T13" fmla="*/ 2147483647 h 441"/>
                <a:gd name="T14" fmla="*/ 2147483647 w 200"/>
                <a:gd name="T15" fmla="*/ 0 h 441"/>
                <a:gd name="T16" fmla="*/ 2147483647 w 200"/>
                <a:gd name="T17" fmla="*/ 0 h 4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0"/>
                <a:gd name="T28" fmla="*/ 0 h 441"/>
                <a:gd name="T29" fmla="*/ 200 w 200"/>
                <a:gd name="T30" fmla="*/ 441 h 4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0" h="441">
                  <a:moveTo>
                    <a:pt x="141" y="0"/>
                  </a:moveTo>
                  <a:lnTo>
                    <a:pt x="200" y="59"/>
                  </a:lnTo>
                  <a:lnTo>
                    <a:pt x="200" y="383"/>
                  </a:lnTo>
                  <a:lnTo>
                    <a:pt x="141" y="441"/>
                  </a:lnTo>
                  <a:lnTo>
                    <a:pt x="59" y="441"/>
                  </a:lnTo>
                  <a:lnTo>
                    <a:pt x="0" y="383"/>
                  </a:lnTo>
                  <a:lnTo>
                    <a:pt x="0" y="59"/>
                  </a:lnTo>
                  <a:lnTo>
                    <a:pt x="59" y="0"/>
                  </a:lnTo>
                  <a:lnTo>
                    <a:pt x="141" y="0"/>
                  </a:lnTo>
                  <a:close/>
                </a:path>
              </a:pathLst>
            </a:custGeom>
            <a:solidFill>
              <a:schemeClr val="bg2"/>
            </a:solidFill>
            <a:ln w="7938">
              <a:solidFill>
                <a:srgbClr val="5F5F5F"/>
              </a:solidFill>
              <a:prstDash val="solid"/>
              <a:round/>
              <a:headEnd/>
              <a:tailEnd/>
            </a:ln>
          </p:spPr>
          <p:txBody>
            <a:bodyPr/>
            <a:lstStyle/>
            <a:p>
              <a:endParaRPr lang="en-US"/>
            </a:p>
          </p:txBody>
        </p:sp>
        <p:sp>
          <p:nvSpPr>
            <p:cNvPr id="17" name="Freeform 14"/>
            <p:cNvSpPr>
              <a:spLocks/>
            </p:cNvSpPr>
            <p:nvPr/>
          </p:nvSpPr>
          <p:spPr bwMode="auto">
            <a:xfrm>
              <a:off x="3781425" y="4437063"/>
              <a:ext cx="514350" cy="165100"/>
            </a:xfrm>
            <a:custGeom>
              <a:avLst/>
              <a:gdLst>
                <a:gd name="T0" fmla="*/ 2147483647 w 360"/>
                <a:gd name="T1" fmla="*/ 0 h 119"/>
                <a:gd name="T2" fmla="*/ 2147483647 w 360"/>
                <a:gd name="T3" fmla="*/ 2147483647 h 119"/>
                <a:gd name="T4" fmla="*/ 2147483647 w 360"/>
                <a:gd name="T5" fmla="*/ 2147483647 h 119"/>
                <a:gd name="T6" fmla="*/ 0 w 360"/>
                <a:gd name="T7" fmla="*/ 0 h 119"/>
                <a:gd name="T8" fmla="*/ 2147483647 w 360"/>
                <a:gd name="T9" fmla="*/ 0 h 119"/>
                <a:gd name="T10" fmla="*/ 0 60000 65536"/>
                <a:gd name="T11" fmla="*/ 0 60000 65536"/>
                <a:gd name="T12" fmla="*/ 0 60000 65536"/>
                <a:gd name="T13" fmla="*/ 0 60000 65536"/>
                <a:gd name="T14" fmla="*/ 0 60000 65536"/>
                <a:gd name="T15" fmla="*/ 0 w 360"/>
                <a:gd name="T16" fmla="*/ 0 h 119"/>
                <a:gd name="T17" fmla="*/ 360 w 360"/>
                <a:gd name="T18" fmla="*/ 119 h 119"/>
              </a:gdLst>
              <a:ahLst/>
              <a:cxnLst>
                <a:cxn ang="T10">
                  <a:pos x="T0" y="T1"/>
                </a:cxn>
                <a:cxn ang="T11">
                  <a:pos x="T2" y="T3"/>
                </a:cxn>
                <a:cxn ang="T12">
                  <a:pos x="T4" y="T5"/>
                </a:cxn>
                <a:cxn ang="T13">
                  <a:pos x="T6" y="T7"/>
                </a:cxn>
                <a:cxn ang="T14">
                  <a:pos x="T8" y="T9"/>
                </a:cxn>
              </a:cxnLst>
              <a:rect l="T15" t="T16" r="T17" b="T18"/>
              <a:pathLst>
                <a:path w="360" h="119">
                  <a:moveTo>
                    <a:pt x="360" y="0"/>
                  </a:moveTo>
                  <a:lnTo>
                    <a:pt x="270" y="119"/>
                  </a:lnTo>
                  <a:lnTo>
                    <a:pt x="90" y="119"/>
                  </a:lnTo>
                  <a:lnTo>
                    <a:pt x="0" y="0"/>
                  </a:lnTo>
                  <a:lnTo>
                    <a:pt x="360" y="0"/>
                  </a:lnTo>
                  <a:close/>
                </a:path>
              </a:pathLst>
            </a:custGeom>
            <a:solidFill>
              <a:schemeClr val="bg2"/>
            </a:solidFill>
            <a:ln w="7938">
              <a:solidFill>
                <a:srgbClr val="5F5F5F"/>
              </a:solidFill>
              <a:prstDash val="solid"/>
              <a:round/>
              <a:headEnd/>
              <a:tailEnd/>
            </a:ln>
          </p:spPr>
          <p:txBody>
            <a:bodyPr/>
            <a:lstStyle/>
            <a:p>
              <a:endParaRPr lang="en-US"/>
            </a:p>
          </p:txBody>
        </p:sp>
        <p:sp>
          <p:nvSpPr>
            <p:cNvPr id="18" name="Rectangle 15"/>
            <p:cNvSpPr>
              <a:spLocks noChangeArrowheads="1"/>
            </p:cNvSpPr>
            <p:nvPr/>
          </p:nvSpPr>
          <p:spPr bwMode="auto">
            <a:xfrm>
              <a:off x="1095375" y="6276975"/>
              <a:ext cx="3087688" cy="379413"/>
            </a:xfrm>
            <a:prstGeom prst="rect">
              <a:avLst/>
            </a:prstGeom>
            <a:noFill/>
            <a:ln w="9525">
              <a:noFill/>
              <a:miter lim="800000"/>
              <a:headEnd/>
              <a:tailEnd/>
            </a:ln>
          </p:spPr>
          <p:txBody>
            <a:bodyPr/>
            <a:lstStyle/>
            <a:p>
              <a:pPr algn="ctr"/>
              <a:endParaRPr lang="en-US"/>
            </a:p>
          </p:txBody>
        </p:sp>
        <p:sp>
          <p:nvSpPr>
            <p:cNvPr id="19" name="Rectangle 16"/>
            <p:cNvSpPr>
              <a:spLocks noChangeArrowheads="1"/>
            </p:cNvSpPr>
            <p:nvPr/>
          </p:nvSpPr>
          <p:spPr bwMode="auto">
            <a:xfrm>
              <a:off x="1847850" y="5572125"/>
              <a:ext cx="1762125" cy="244475"/>
            </a:xfrm>
            <a:prstGeom prst="rect">
              <a:avLst/>
            </a:prstGeom>
            <a:noFill/>
            <a:ln w="9525">
              <a:noFill/>
              <a:miter lim="800000"/>
              <a:headEnd/>
              <a:tailEnd/>
            </a:ln>
          </p:spPr>
          <p:txBody>
            <a:bodyPr lIns="0" tIns="0" rIns="0" bIns="0">
              <a:spAutoFit/>
            </a:bodyPr>
            <a:lstStyle/>
            <a:p>
              <a:pPr algn="ctr"/>
              <a:r>
                <a:rPr lang="en-US" sz="1600" b="1">
                  <a:latin typeface="Arial" pitchFamily="34" charset="0"/>
                </a:rPr>
                <a:t>INTAKE NO. 2</a:t>
              </a:r>
            </a:p>
          </p:txBody>
        </p:sp>
        <p:sp>
          <p:nvSpPr>
            <p:cNvPr id="20" name="Rectangle 17"/>
            <p:cNvSpPr>
              <a:spLocks noChangeArrowheads="1"/>
            </p:cNvSpPr>
            <p:nvPr/>
          </p:nvSpPr>
          <p:spPr bwMode="auto">
            <a:xfrm>
              <a:off x="5268913" y="4894263"/>
              <a:ext cx="1830387" cy="377825"/>
            </a:xfrm>
            <a:prstGeom prst="rect">
              <a:avLst/>
            </a:prstGeom>
            <a:noFill/>
            <a:ln w="9525">
              <a:noFill/>
              <a:miter lim="800000"/>
              <a:headEnd/>
              <a:tailEnd/>
            </a:ln>
          </p:spPr>
          <p:txBody>
            <a:bodyPr/>
            <a:lstStyle/>
            <a:p>
              <a:pPr algn="ctr"/>
              <a:endParaRPr lang="en-US"/>
            </a:p>
          </p:txBody>
        </p:sp>
        <p:sp>
          <p:nvSpPr>
            <p:cNvPr id="21" name="Line 18"/>
            <p:cNvSpPr>
              <a:spLocks noChangeShapeType="1"/>
            </p:cNvSpPr>
            <p:nvPr/>
          </p:nvSpPr>
          <p:spPr bwMode="auto">
            <a:xfrm>
              <a:off x="3810000" y="4419600"/>
              <a:ext cx="2932113" cy="12700"/>
            </a:xfrm>
            <a:prstGeom prst="line">
              <a:avLst/>
            </a:prstGeom>
            <a:noFill/>
            <a:ln w="12700">
              <a:solidFill>
                <a:srgbClr val="FFFFFF"/>
              </a:solidFill>
              <a:round/>
              <a:headEnd/>
              <a:tailEnd/>
            </a:ln>
          </p:spPr>
          <p:txBody>
            <a:bodyPr wrap="none" anchor="ctr"/>
            <a:lstStyle/>
            <a:p>
              <a:endParaRPr lang="en-US"/>
            </a:p>
          </p:txBody>
        </p:sp>
        <p:sp>
          <p:nvSpPr>
            <p:cNvPr id="22" name="Line 19"/>
            <p:cNvSpPr>
              <a:spLocks noChangeShapeType="1"/>
            </p:cNvSpPr>
            <p:nvPr/>
          </p:nvSpPr>
          <p:spPr bwMode="auto">
            <a:xfrm>
              <a:off x="4532313" y="5097463"/>
              <a:ext cx="2195512" cy="0"/>
            </a:xfrm>
            <a:prstGeom prst="line">
              <a:avLst/>
            </a:prstGeom>
            <a:noFill/>
            <a:ln w="12700">
              <a:solidFill>
                <a:schemeClr val="bg1"/>
              </a:solidFill>
              <a:round/>
              <a:headEnd/>
              <a:tailEnd/>
            </a:ln>
          </p:spPr>
          <p:txBody>
            <a:bodyPr wrap="none" anchor="ctr"/>
            <a:lstStyle/>
            <a:p>
              <a:endParaRPr lang="en-US"/>
            </a:p>
          </p:txBody>
        </p:sp>
        <p:sp>
          <p:nvSpPr>
            <p:cNvPr id="23" name="Text Box 20"/>
            <p:cNvSpPr txBox="1">
              <a:spLocks noChangeArrowheads="1"/>
            </p:cNvSpPr>
            <p:nvPr/>
          </p:nvSpPr>
          <p:spPr bwMode="auto">
            <a:xfrm>
              <a:off x="7556500" y="3124200"/>
              <a:ext cx="1926167" cy="671273"/>
            </a:xfrm>
            <a:prstGeom prst="rect">
              <a:avLst/>
            </a:prstGeom>
            <a:noFill/>
            <a:ln w="19050" algn="ctr">
              <a:solidFill>
                <a:schemeClr val="tx1"/>
              </a:solidFill>
              <a:miter lim="800000"/>
              <a:headEnd/>
              <a:tailEnd/>
            </a:ln>
          </p:spPr>
          <p:txBody>
            <a:bodyPr wrap="square" rIns="0">
              <a:spAutoFit/>
            </a:bodyPr>
            <a:lstStyle/>
            <a:p>
              <a:pPr>
                <a:spcBef>
                  <a:spcPct val="20000"/>
                </a:spcBef>
                <a:buClr>
                  <a:srgbClr val="A50021"/>
                </a:buClr>
                <a:buSzPct val="75000"/>
                <a:buFont typeface="Wingdings" pitchFamily="2" charset="2"/>
                <a:buNone/>
              </a:pPr>
              <a:r>
                <a:rPr lang="en-US" sz="1600" b="1" dirty="0">
                  <a:latin typeface="Arial" pitchFamily="34" charset="0"/>
                </a:rPr>
                <a:t>Current water level: 1,103 ft.</a:t>
              </a:r>
            </a:p>
          </p:txBody>
        </p:sp>
        <p:sp>
          <p:nvSpPr>
            <p:cNvPr id="24" name="Line 22"/>
            <p:cNvSpPr>
              <a:spLocks noChangeShapeType="1"/>
            </p:cNvSpPr>
            <p:nvPr/>
          </p:nvSpPr>
          <p:spPr bwMode="auto">
            <a:xfrm>
              <a:off x="3352800" y="3733800"/>
              <a:ext cx="3429000" cy="0"/>
            </a:xfrm>
            <a:prstGeom prst="line">
              <a:avLst/>
            </a:prstGeom>
            <a:noFill/>
            <a:ln w="50800" cap="rnd">
              <a:solidFill>
                <a:srgbClr val="0000FF"/>
              </a:solidFill>
              <a:prstDash val="sysDot"/>
              <a:round/>
              <a:headEnd/>
              <a:tailEnd/>
            </a:ln>
          </p:spPr>
          <p:txBody>
            <a:bodyPr wrap="none" anchor="ctr"/>
            <a:lstStyle/>
            <a:p>
              <a:endParaRPr lang="en-US"/>
            </a:p>
          </p:txBody>
        </p:sp>
        <p:sp>
          <p:nvSpPr>
            <p:cNvPr id="25" name="Line 23"/>
            <p:cNvSpPr>
              <a:spLocks noChangeShapeType="1"/>
            </p:cNvSpPr>
            <p:nvPr/>
          </p:nvSpPr>
          <p:spPr bwMode="auto">
            <a:xfrm>
              <a:off x="3352800" y="3810000"/>
              <a:ext cx="3367088" cy="0"/>
            </a:xfrm>
            <a:prstGeom prst="line">
              <a:avLst/>
            </a:prstGeom>
            <a:noFill/>
            <a:ln w="12700">
              <a:solidFill>
                <a:schemeClr val="bg1"/>
              </a:solidFill>
              <a:round/>
              <a:headEnd/>
              <a:tailEnd/>
            </a:ln>
          </p:spPr>
          <p:txBody>
            <a:bodyPr wrap="none" anchor="ctr"/>
            <a:lstStyle/>
            <a:p>
              <a:endParaRPr lang="en-US"/>
            </a:p>
          </p:txBody>
        </p:sp>
        <p:sp>
          <p:nvSpPr>
            <p:cNvPr id="26" name="Line 24"/>
            <p:cNvSpPr>
              <a:spLocks noChangeShapeType="1"/>
            </p:cNvSpPr>
            <p:nvPr/>
          </p:nvSpPr>
          <p:spPr bwMode="auto">
            <a:xfrm flipH="1">
              <a:off x="6781800" y="3429000"/>
              <a:ext cx="762000" cy="304800"/>
            </a:xfrm>
            <a:prstGeom prst="line">
              <a:avLst/>
            </a:prstGeom>
            <a:noFill/>
            <a:ln w="25400">
              <a:solidFill>
                <a:schemeClr val="tx1"/>
              </a:solidFill>
              <a:round/>
              <a:headEnd/>
              <a:tailEnd type="triangle" w="med" len="med"/>
            </a:ln>
          </p:spPr>
          <p:txBody>
            <a:bodyPr/>
            <a:lstStyle/>
            <a:p>
              <a:endParaRPr lang="en-US"/>
            </a:p>
          </p:txBody>
        </p:sp>
        <p:sp>
          <p:nvSpPr>
            <p:cNvPr id="27" name="Line 25"/>
            <p:cNvSpPr>
              <a:spLocks noChangeShapeType="1"/>
            </p:cNvSpPr>
            <p:nvPr/>
          </p:nvSpPr>
          <p:spPr bwMode="auto">
            <a:xfrm>
              <a:off x="2133600" y="3124200"/>
              <a:ext cx="4648200" cy="0"/>
            </a:xfrm>
            <a:prstGeom prst="line">
              <a:avLst/>
            </a:prstGeom>
            <a:noFill/>
            <a:ln w="12700">
              <a:solidFill>
                <a:schemeClr val="bg1"/>
              </a:solidFill>
              <a:round/>
              <a:headEnd/>
              <a:tailEnd/>
            </a:ln>
          </p:spPr>
          <p:txBody>
            <a:bodyPr wrap="none" anchor="ctr"/>
            <a:lstStyle/>
            <a:p>
              <a:endParaRPr lang="en-US"/>
            </a:p>
          </p:txBody>
        </p:sp>
        <p:sp>
          <p:nvSpPr>
            <p:cNvPr id="28" name="Text Box 26"/>
            <p:cNvSpPr txBox="1">
              <a:spLocks noChangeArrowheads="1"/>
            </p:cNvSpPr>
            <p:nvPr/>
          </p:nvSpPr>
          <p:spPr bwMode="auto">
            <a:xfrm>
              <a:off x="6694488" y="2917825"/>
              <a:ext cx="1066800" cy="336550"/>
            </a:xfrm>
            <a:prstGeom prst="rect">
              <a:avLst/>
            </a:prstGeom>
            <a:noFill/>
            <a:ln w="9525">
              <a:noFill/>
              <a:miter lim="800000"/>
              <a:headEnd/>
              <a:tailEnd/>
            </a:ln>
          </p:spPr>
          <p:txBody>
            <a:bodyPr>
              <a:spAutoFit/>
            </a:bodyPr>
            <a:lstStyle/>
            <a:p>
              <a:pPr>
                <a:spcBef>
                  <a:spcPct val="50000"/>
                </a:spcBef>
              </a:pPr>
              <a:r>
                <a:rPr lang="en-US" sz="1600" b="1">
                  <a:latin typeface="Arial" pitchFamily="34" charset="0"/>
                </a:rPr>
                <a:t>1,150’</a:t>
              </a:r>
            </a:p>
          </p:txBody>
        </p:sp>
        <p:sp>
          <p:nvSpPr>
            <p:cNvPr id="29" name="Text Box 27"/>
            <p:cNvSpPr txBox="1">
              <a:spLocks noChangeArrowheads="1"/>
            </p:cNvSpPr>
            <p:nvPr/>
          </p:nvSpPr>
          <p:spPr bwMode="auto">
            <a:xfrm>
              <a:off x="6705600" y="3733800"/>
              <a:ext cx="1066800" cy="336550"/>
            </a:xfrm>
            <a:prstGeom prst="rect">
              <a:avLst/>
            </a:prstGeom>
            <a:noFill/>
            <a:ln w="9525">
              <a:noFill/>
              <a:miter lim="800000"/>
              <a:headEnd/>
              <a:tailEnd/>
            </a:ln>
          </p:spPr>
          <p:txBody>
            <a:bodyPr>
              <a:spAutoFit/>
            </a:bodyPr>
            <a:lstStyle/>
            <a:p>
              <a:pPr>
                <a:spcBef>
                  <a:spcPct val="50000"/>
                </a:spcBef>
              </a:pPr>
              <a:r>
                <a:rPr lang="en-US" sz="1600" b="1">
                  <a:latin typeface="Arial" pitchFamily="34" charset="0"/>
                </a:rPr>
                <a:t>1,100’</a:t>
              </a:r>
            </a:p>
          </p:txBody>
        </p:sp>
        <p:sp>
          <p:nvSpPr>
            <p:cNvPr id="30" name="Text Box 28"/>
            <p:cNvSpPr txBox="1">
              <a:spLocks noChangeArrowheads="1"/>
            </p:cNvSpPr>
            <p:nvPr/>
          </p:nvSpPr>
          <p:spPr bwMode="auto">
            <a:xfrm>
              <a:off x="6705600" y="4267200"/>
              <a:ext cx="1066800" cy="336550"/>
            </a:xfrm>
            <a:prstGeom prst="rect">
              <a:avLst/>
            </a:prstGeom>
            <a:noFill/>
            <a:ln w="9525">
              <a:noFill/>
              <a:miter lim="800000"/>
              <a:headEnd/>
              <a:tailEnd/>
            </a:ln>
          </p:spPr>
          <p:txBody>
            <a:bodyPr>
              <a:spAutoFit/>
            </a:bodyPr>
            <a:lstStyle/>
            <a:p>
              <a:pPr>
                <a:spcBef>
                  <a:spcPct val="50000"/>
                </a:spcBef>
              </a:pPr>
              <a:r>
                <a:rPr lang="en-US" sz="1600" b="1">
                  <a:latin typeface="Arial" pitchFamily="34" charset="0"/>
                </a:rPr>
                <a:t>1,050’</a:t>
              </a:r>
            </a:p>
          </p:txBody>
        </p:sp>
        <p:sp>
          <p:nvSpPr>
            <p:cNvPr id="31" name="Text Box 29"/>
            <p:cNvSpPr txBox="1">
              <a:spLocks noChangeArrowheads="1"/>
            </p:cNvSpPr>
            <p:nvPr/>
          </p:nvSpPr>
          <p:spPr bwMode="auto">
            <a:xfrm>
              <a:off x="6705600" y="4953000"/>
              <a:ext cx="1066800" cy="336550"/>
            </a:xfrm>
            <a:prstGeom prst="rect">
              <a:avLst/>
            </a:prstGeom>
            <a:noFill/>
            <a:ln w="9525">
              <a:noFill/>
              <a:miter lim="800000"/>
              <a:headEnd/>
              <a:tailEnd/>
            </a:ln>
          </p:spPr>
          <p:txBody>
            <a:bodyPr>
              <a:spAutoFit/>
            </a:bodyPr>
            <a:lstStyle/>
            <a:p>
              <a:pPr>
                <a:spcBef>
                  <a:spcPct val="50000"/>
                </a:spcBef>
              </a:pPr>
              <a:r>
                <a:rPr lang="en-US" sz="1600" b="1">
                  <a:latin typeface="Arial" pitchFamily="34" charset="0"/>
                </a:rPr>
                <a:t>1,000’</a:t>
              </a:r>
            </a:p>
          </p:txBody>
        </p:sp>
        <p:sp>
          <p:nvSpPr>
            <p:cNvPr id="32" name="Line 30"/>
            <p:cNvSpPr>
              <a:spLocks noChangeShapeType="1"/>
            </p:cNvSpPr>
            <p:nvPr/>
          </p:nvSpPr>
          <p:spPr bwMode="auto">
            <a:xfrm>
              <a:off x="1524000" y="2438400"/>
              <a:ext cx="5257800" cy="0"/>
            </a:xfrm>
            <a:prstGeom prst="line">
              <a:avLst/>
            </a:prstGeom>
            <a:noFill/>
            <a:ln w="12700">
              <a:solidFill>
                <a:schemeClr val="bg1"/>
              </a:solidFill>
              <a:round/>
              <a:headEnd/>
              <a:tailEnd/>
            </a:ln>
          </p:spPr>
          <p:txBody>
            <a:bodyPr wrap="none" anchor="ctr"/>
            <a:lstStyle/>
            <a:p>
              <a:endParaRPr lang="en-US"/>
            </a:p>
          </p:txBody>
        </p:sp>
        <p:sp>
          <p:nvSpPr>
            <p:cNvPr id="33" name="Text Box 31"/>
            <p:cNvSpPr txBox="1">
              <a:spLocks noChangeArrowheads="1"/>
            </p:cNvSpPr>
            <p:nvPr/>
          </p:nvSpPr>
          <p:spPr bwMode="auto">
            <a:xfrm>
              <a:off x="6705600" y="2286000"/>
              <a:ext cx="1066800" cy="336550"/>
            </a:xfrm>
            <a:prstGeom prst="rect">
              <a:avLst/>
            </a:prstGeom>
            <a:noFill/>
            <a:ln w="9525">
              <a:noFill/>
              <a:miter lim="800000"/>
              <a:headEnd/>
              <a:tailEnd/>
            </a:ln>
          </p:spPr>
          <p:txBody>
            <a:bodyPr>
              <a:spAutoFit/>
            </a:bodyPr>
            <a:lstStyle/>
            <a:p>
              <a:pPr>
                <a:spcBef>
                  <a:spcPct val="50000"/>
                </a:spcBef>
              </a:pPr>
              <a:r>
                <a:rPr lang="en-US" sz="1600" b="1">
                  <a:latin typeface="Arial" pitchFamily="34" charset="0"/>
                </a:rPr>
                <a:t>1,200’</a:t>
              </a:r>
            </a:p>
          </p:txBody>
        </p:sp>
        <p:sp>
          <p:nvSpPr>
            <p:cNvPr id="34" name="Line 32"/>
            <p:cNvSpPr>
              <a:spLocks noChangeShapeType="1"/>
            </p:cNvSpPr>
            <p:nvPr/>
          </p:nvSpPr>
          <p:spPr bwMode="auto">
            <a:xfrm>
              <a:off x="1295400" y="2286000"/>
              <a:ext cx="5410200" cy="0"/>
            </a:xfrm>
            <a:prstGeom prst="line">
              <a:avLst/>
            </a:prstGeom>
            <a:noFill/>
            <a:ln w="50800" cap="rnd">
              <a:solidFill>
                <a:srgbClr val="0000FF"/>
              </a:solidFill>
              <a:prstDash val="sysDot"/>
              <a:round/>
              <a:headEnd/>
              <a:tailEnd/>
            </a:ln>
          </p:spPr>
          <p:txBody>
            <a:bodyPr wrap="none" anchor="ctr"/>
            <a:lstStyle/>
            <a:p>
              <a:endParaRPr lang="en-US"/>
            </a:p>
          </p:txBody>
        </p:sp>
        <p:sp>
          <p:nvSpPr>
            <p:cNvPr id="35" name="Text Box 33"/>
            <p:cNvSpPr txBox="1">
              <a:spLocks noChangeArrowheads="1"/>
            </p:cNvSpPr>
            <p:nvPr/>
          </p:nvSpPr>
          <p:spPr bwMode="auto">
            <a:xfrm>
              <a:off x="7404100" y="1609725"/>
              <a:ext cx="2078567" cy="671273"/>
            </a:xfrm>
            <a:prstGeom prst="rect">
              <a:avLst/>
            </a:prstGeom>
            <a:noFill/>
            <a:ln w="19050" algn="ctr">
              <a:solidFill>
                <a:schemeClr val="tx1"/>
              </a:solidFill>
              <a:miter lim="800000"/>
              <a:headEnd/>
              <a:tailEnd/>
            </a:ln>
          </p:spPr>
          <p:txBody>
            <a:bodyPr wrap="square" rIns="0">
              <a:spAutoFit/>
            </a:bodyPr>
            <a:lstStyle/>
            <a:p>
              <a:pPr>
                <a:spcBef>
                  <a:spcPct val="20000"/>
                </a:spcBef>
                <a:buClr>
                  <a:srgbClr val="A50021"/>
                </a:buClr>
                <a:buSzPct val="75000"/>
                <a:buFont typeface="Wingdings" pitchFamily="2" charset="2"/>
                <a:buNone/>
              </a:pPr>
              <a:r>
                <a:rPr lang="en-US" sz="1600" b="1" dirty="0">
                  <a:latin typeface="Arial" pitchFamily="34" charset="0"/>
                </a:rPr>
                <a:t>Jan. 2000 water level: 1,214 ft.</a:t>
              </a:r>
            </a:p>
          </p:txBody>
        </p:sp>
        <p:sp>
          <p:nvSpPr>
            <p:cNvPr id="36" name="Line 34"/>
            <p:cNvSpPr>
              <a:spLocks noChangeShapeType="1"/>
            </p:cNvSpPr>
            <p:nvPr/>
          </p:nvSpPr>
          <p:spPr bwMode="auto">
            <a:xfrm flipH="1">
              <a:off x="6781800" y="1981200"/>
              <a:ext cx="609600" cy="304800"/>
            </a:xfrm>
            <a:prstGeom prst="line">
              <a:avLst/>
            </a:prstGeom>
            <a:noFill/>
            <a:ln w="25400">
              <a:solidFill>
                <a:schemeClr val="tx1"/>
              </a:solidFill>
              <a:round/>
              <a:headEnd/>
              <a:tailEnd type="triangle" w="med" len="med"/>
            </a:ln>
          </p:spPr>
          <p:txBody>
            <a:bodyPr/>
            <a:lstStyle/>
            <a:p>
              <a:endParaRPr lang="en-US"/>
            </a:p>
          </p:txBody>
        </p:sp>
        <p:sp>
          <p:nvSpPr>
            <p:cNvPr id="37" name="Text Box 35"/>
            <p:cNvSpPr txBox="1">
              <a:spLocks noChangeArrowheads="1"/>
            </p:cNvSpPr>
            <p:nvPr/>
          </p:nvSpPr>
          <p:spPr bwMode="auto">
            <a:xfrm>
              <a:off x="7640638" y="4778374"/>
              <a:ext cx="1842029" cy="671273"/>
            </a:xfrm>
            <a:prstGeom prst="rect">
              <a:avLst/>
            </a:prstGeom>
            <a:noFill/>
            <a:ln w="19050" algn="ctr">
              <a:solidFill>
                <a:schemeClr val="tx1"/>
              </a:solidFill>
              <a:miter lim="800000"/>
              <a:headEnd/>
              <a:tailEnd/>
            </a:ln>
          </p:spPr>
          <p:txBody>
            <a:bodyPr wrap="square" rIns="0">
              <a:spAutoFit/>
            </a:bodyPr>
            <a:lstStyle/>
            <a:p>
              <a:pPr>
                <a:spcBef>
                  <a:spcPct val="20000"/>
                </a:spcBef>
                <a:buClr>
                  <a:srgbClr val="A50021"/>
                </a:buClr>
                <a:buSzPct val="75000"/>
                <a:buFont typeface="Wingdings" pitchFamily="2" charset="2"/>
                <a:buNone/>
              </a:pPr>
              <a:r>
                <a:rPr lang="en-US" sz="1600" b="1" dirty="0">
                  <a:latin typeface="Arial" pitchFamily="34" charset="0"/>
                </a:rPr>
                <a:t>Intake No. 1 </a:t>
              </a:r>
            </a:p>
            <a:p>
              <a:pPr>
                <a:buClr>
                  <a:srgbClr val="A50021"/>
                </a:buClr>
                <a:buSzPct val="75000"/>
                <a:buFont typeface="Wingdings" pitchFamily="2" charset="2"/>
                <a:buNone/>
              </a:pPr>
              <a:r>
                <a:rPr lang="en-US" sz="1600" b="1" dirty="0" smtClean="0">
                  <a:latin typeface="Arial" pitchFamily="34" charset="0"/>
                </a:rPr>
                <a:t>Is inoperable</a:t>
              </a:r>
              <a:endParaRPr lang="en-US" sz="1600" b="1" dirty="0">
                <a:latin typeface="Arial" pitchFamily="34" charset="0"/>
              </a:endParaRPr>
            </a:p>
          </p:txBody>
        </p:sp>
        <p:sp>
          <p:nvSpPr>
            <p:cNvPr id="38" name="Line 36"/>
            <p:cNvSpPr>
              <a:spLocks noChangeShapeType="1"/>
            </p:cNvSpPr>
            <p:nvPr/>
          </p:nvSpPr>
          <p:spPr bwMode="auto">
            <a:xfrm flipH="1" flipV="1">
              <a:off x="6781800" y="4572000"/>
              <a:ext cx="849313" cy="457200"/>
            </a:xfrm>
            <a:prstGeom prst="line">
              <a:avLst/>
            </a:prstGeom>
            <a:noFill/>
            <a:ln w="25400">
              <a:solidFill>
                <a:schemeClr val="tx1"/>
              </a:solidFill>
              <a:round/>
              <a:headEnd/>
              <a:tailEnd type="triangle" w="med" len="med"/>
            </a:ln>
          </p:spPr>
          <p:txBody>
            <a:bodyPr/>
            <a:lstStyle/>
            <a:p>
              <a:endParaRPr lang="en-US"/>
            </a:p>
          </p:txBody>
        </p:sp>
        <p:sp>
          <p:nvSpPr>
            <p:cNvPr id="39" name="Line 37"/>
            <p:cNvSpPr>
              <a:spLocks noChangeShapeType="1"/>
            </p:cNvSpPr>
            <p:nvPr/>
          </p:nvSpPr>
          <p:spPr bwMode="auto">
            <a:xfrm>
              <a:off x="3810000" y="4419600"/>
              <a:ext cx="2895600" cy="0"/>
            </a:xfrm>
            <a:prstGeom prst="line">
              <a:avLst/>
            </a:prstGeom>
            <a:noFill/>
            <a:ln w="38100">
              <a:solidFill>
                <a:srgbClr val="FF0000"/>
              </a:solidFill>
              <a:prstDash val="dash"/>
              <a:round/>
              <a:headEnd/>
              <a:tailEnd/>
            </a:ln>
          </p:spPr>
          <p:txBody>
            <a:bodyPr/>
            <a:lstStyle/>
            <a:p>
              <a:endParaRPr lang="en-US"/>
            </a:p>
          </p:txBody>
        </p:sp>
      </p:grpSp>
      <p:sp>
        <p:nvSpPr>
          <p:cNvPr id="40" name="Title 39"/>
          <p:cNvSpPr>
            <a:spLocks noGrp="1"/>
          </p:cNvSpPr>
          <p:nvPr>
            <p:ph type="title"/>
          </p:nvPr>
        </p:nvSpPr>
        <p:spPr/>
        <p:txBody>
          <a:bodyPr>
            <a:normAutofit/>
          </a:bodyPr>
          <a:lstStyle/>
          <a:p>
            <a:pPr marL="457200" indent="-457200" algn="ctr">
              <a:buClr>
                <a:srgbClr val="A50021"/>
              </a:buClr>
              <a:buSzPct val="75000"/>
              <a:defRPr/>
            </a:pPr>
            <a:r>
              <a:rPr lang="en-US" sz="2800" b="1" u="sng" cap="small" dirty="0" smtClean="0">
                <a:solidFill>
                  <a:schemeClr val="tx2"/>
                </a:solidFill>
                <a:effectLst>
                  <a:outerShdw blurRad="38100" dist="38100" dir="2700000" algn="tl">
                    <a:srgbClr val="000000">
                      <a:alpha val="43137"/>
                    </a:srgbClr>
                  </a:outerShdw>
                </a:effectLst>
              </a:rPr>
              <a:t>Intake No. 1 is operational to a depth</a:t>
            </a:r>
            <a:br>
              <a:rPr lang="en-US" sz="2800" b="1" u="sng" cap="small" dirty="0" smtClean="0">
                <a:solidFill>
                  <a:schemeClr val="tx2"/>
                </a:solidFill>
                <a:effectLst>
                  <a:outerShdw blurRad="38100" dist="38100" dir="2700000" algn="tl">
                    <a:srgbClr val="000000">
                      <a:alpha val="43137"/>
                    </a:srgbClr>
                  </a:outerShdw>
                </a:effectLst>
              </a:rPr>
            </a:br>
            <a:r>
              <a:rPr lang="en-US" sz="2800" b="1" u="sng" cap="small" dirty="0" smtClean="0">
                <a:solidFill>
                  <a:schemeClr val="tx2"/>
                </a:solidFill>
                <a:effectLst>
                  <a:outerShdw blurRad="38100" dist="38100" dir="2700000" algn="tl">
                    <a:srgbClr val="000000">
                      <a:alpha val="43137"/>
                    </a:srgbClr>
                  </a:outerShdw>
                </a:effectLst>
              </a:rPr>
              <a:t>of 1,050 feet</a:t>
            </a:r>
            <a:endParaRPr lang="en-US" sz="2800" b="1" u="sng" cap="small" dirty="0">
              <a:solidFill>
                <a:schemeClr val="tx2"/>
              </a:solidFill>
              <a:effectLst>
                <a:outerShdw blurRad="38100" dist="38100" dir="2700000" algn="tl">
                  <a:srgbClr val="000000">
                    <a:alpha val="43137"/>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BB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Freeform 4"/>
          <p:cNvSpPr>
            <a:spLocks/>
          </p:cNvSpPr>
          <p:nvPr/>
        </p:nvSpPr>
        <p:spPr bwMode="auto">
          <a:xfrm>
            <a:off x="3032125" y="2259013"/>
            <a:ext cx="3937000" cy="2389187"/>
          </a:xfrm>
          <a:custGeom>
            <a:avLst/>
            <a:gdLst>
              <a:gd name="T0" fmla="*/ 2147483647 w 2480"/>
              <a:gd name="T1" fmla="*/ 2147483647 h 1505"/>
              <a:gd name="T2" fmla="*/ 2147483647 w 2480"/>
              <a:gd name="T3" fmla="*/ 2147483647 h 1505"/>
              <a:gd name="T4" fmla="*/ 2147483647 w 2480"/>
              <a:gd name="T5" fmla="*/ 2147483647 h 1505"/>
              <a:gd name="T6" fmla="*/ 2147483647 w 2480"/>
              <a:gd name="T7" fmla="*/ 2147483647 h 1505"/>
              <a:gd name="T8" fmla="*/ 2147483647 w 2480"/>
              <a:gd name="T9" fmla="*/ 2147483647 h 1505"/>
              <a:gd name="T10" fmla="*/ 2147483647 w 2480"/>
              <a:gd name="T11" fmla="*/ 2147483647 h 1505"/>
              <a:gd name="T12" fmla="*/ 2147483647 w 2480"/>
              <a:gd name="T13" fmla="*/ 2147483647 h 1505"/>
              <a:gd name="T14" fmla="*/ 2147483647 w 2480"/>
              <a:gd name="T15" fmla="*/ 0 h 1505"/>
              <a:gd name="T16" fmla="*/ 0 60000 65536"/>
              <a:gd name="T17" fmla="*/ 0 60000 65536"/>
              <a:gd name="T18" fmla="*/ 0 60000 65536"/>
              <a:gd name="T19" fmla="*/ 0 60000 65536"/>
              <a:gd name="T20" fmla="*/ 0 60000 65536"/>
              <a:gd name="T21" fmla="*/ 0 60000 65536"/>
              <a:gd name="T22" fmla="*/ 0 60000 65536"/>
              <a:gd name="T23" fmla="*/ 0 60000 65536"/>
              <a:gd name="T24" fmla="*/ 0 w 2480"/>
              <a:gd name="T25" fmla="*/ 0 h 1505"/>
              <a:gd name="T26" fmla="*/ 2480 w 2480"/>
              <a:gd name="T27" fmla="*/ 1505 h 15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80" h="1505">
                <a:moveTo>
                  <a:pt x="778" y="1505"/>
                </a:moveTo>
                <a:cubicBezTo>
                  <a:pt x="614" y="1462"/>
                  <a:pt x="451" y="1419"/>
                  <a:pt x="346" y="1361"/>
                </a:cubicBezTo>
                <a:cubicBezTo>
                  <a:pt x="241" y="1303"/>
                  <a:pt x="205" y="1249"/>
                  <a:pt x="148" y="1157"/>
                </a:cubicBezTo>
                <a:cubicBezTo>
                  <a:pt x="91" y="1065"/>
                  <a:pt x="8" y="917"/>
                  <a:pt x="4" y="809"/>
                </a:cubicBezTo>
                <a:cubicBezTo>
                  <a:pt x="0" y="701"/>
                  <a:pt x="52" y="596"/>
                  <a:pt x="124" y="509"/>
                </a:cubicBezTo>
                <a:cubicBezTo>
                  <a:pt x="196" y="422"/>
                  <a:pt x="323" y="345"/>
                  <a:pt x="436" y="287"/>
                </a:cubicBezTo>
                <a:cubicBezTo>
                  <a:pt x="549" y="229"/>
                  <a:pt x="715" y="185"/>
                  <a:pt x="802" y="161"/>
                </a:cubicBezTo>
                <a:cubicBezTo>
                  <a:pt x="889" y="137"/>
                  <a:pt x="2131" y="34"/>
                  <a:pt x="2480" y="0"/>
                </a:cubicBezTo>
              </a:path>
            </a:pathLst>
          </a:custGeom>
          <a:noFill/>
          <a:ln w="76200">
            <a:solidFill>
              <a:srgbClr val="FFFF00"/>
            </a:solidFill>
            <a:round/>
            <a:headEnd/>
            <a:tailEnd/>
          </a:ln>
        </p:spPr>
        <p:txBody>
          <a:bodyPr/>
          <a:lstStyle/>
          <a:p>
            <a:endParaRPr lang="en-US">
              <a:latin typeface="Calibri" pitchFamily="34" charset="0"/>
            </a:endParaRPr>
          </a:p>
        </p:txBody>
      </p:sp>
      <p:sp>
        <p:nvSpPr>
          <p:cNvPr id="3076" name="Oval 5"/>
          <p:cNvSpPr>
            <a:spLocks noChangeArrowheads="1"/>
          </p:cNvSpPr>
          <p:nvPr/>
        </p:nvSpPr>
        <p:spPr bwMode="auto">
          <a:xfrm>
            <a:off x="6865938" y="2198688"/>
            <a:ext cx="149225" cy="111125"/>
          </a:xfrm>
          <a:prstGeom prst="ellipse">
            <a:avLst/>
          </a:prstGeom>
          <a:solidFill>
            <a:srgbClr val="FFFF00"/>
          </a:solidFill>
          <a:ln w="9525" algn="ctr">
            <a:solidFill>
              <a:schemeClr val="tx1"/>
            </a:solidFill>
            <a:round/>
            <a:headEnd/>
            <a:tailEnd/>
          </a:ln>
        </p:spPr>
        <p:txBody>
          <a:bodyPr wrap="none" anchor="ctr"/>
          <a:lstStyle/>
          <a:p>
            <a:endParaRPr lang="en-US">
              <a:latin typeface="Calibri" pitchFamily="34" charset="0"/>
            </a:endParaRPr>
          </a:p>
        </p:txBody>
      </p:sp>
      <p:sp>
        <p:nvSpPr>
          <p:cNvPr id="3077" name="Text Box 6"/>
          <p:cNvSpPr txBox="1">
            <a:spLocks noChangeArrowheads="1"/>
          </p:cNvSpPr>
          <p:nvPr/>
        </p:nvSpPr>
        <p:spPr bwMode="auto">
          <a:xfrm>
            <a:off x="0" y="5484813"/>
            <a:ext cx="1981200" cy="1261884"/>
          </a:xfrm>
          <a:prstGeom prst="rect">
            <a:avLst/>
          </a:prstGeom>
          <a:noFill/>
          <a:ln w="9525" algn="ctr">
            <a:noFill/>
            <a:miter lim="800000"/>
            <a:headEnd/>
            <a:tailEnd/>
          </a:ln>
        </p:spPr>
        <p:txBody>
          <a:bodyPr wrap="square">
            <a:spAutoFit/>
          </a:bodyPr>
          <a:lstStyle/>
          <a:p>
            <a:pPr algn="ctr"/>
            <a:r>
              <a:rPr lang="en-US" sz="2000" b="1" dirty="0">
                <a:solidFill>
                  <a:srgbClr val="080808"/>
                </a:solidFill>
              </a:rPr>
              <a:t>WATER TREATMENT FACILITY</a:t>
            </a:r>
          </a:p>
          <a:p>
            <a:pPr algn="ctr"/>
            <a:r>
              <a:rPr lang="en-US" sz="1600" b="1" i="1" dirty="0">
                <a:solidFill>
                  <a:srgbClr val="080808"/>
                </a:solidFill>
              </a:rPr>
              <a:t>(Existing)</a:t>
            </a:r>
          </a:p>
        </p:txBody>
      </p:sp>
      <p:sp>
        <p:nvSpPr>
          <p:cNvPr id="117767" name="Text Box 7"/>
          <p:cNvSpPr txBox="1">
            <a:spLocks noChangeArrowheads="1"/>
          </p:cNvSpPr>
          <p:nvPr/>
        </p:nvSpPr>
        <p:spPr bwMode="auto">
          <a:xfrm>
            <a:off x="1893888" y="4605338"/>
            <a:ext cx="2667000" cy="400110"/>
          </a:xfrm>
          <a:prstGeom prst="rect">
            <a:avLst/>
          </a:prstGeom>
          <a:noFill/>
          <a:ln w="9525" algn="ctr">
            <a:noFill/>
            <a:miter lim="800000"/>
            <a:headEnd/>
            <a:tailEnd/>
          </a:ln>
        </p:spPr>
        <p:txBody>
          <a:bodyPr>
            <a:spAutoFit/>
          </a:bodyPr>
          <a:lstStyle/>
          <a:p>
            <a:pPr algn="ctr">
              <a:spcBef>
                <a:spcPct val="50000"/>
              </a:spcBef>
            </a:pPr>
            <a:r>
              <a:rPr lang="en-US" sz="2000" b="1" dirty="0">
                <a:solidFill>
                  <a:srgbClr val="080808"/>
                </a:solidFill>
              </a:rPr>
              <a:t>Pumping Station</a:t>
            </a:r>
          </a:p>
        </p:txBody>
      </p:sp>
      <p:sp>
        <p:nvSpPr>
          <p:cNvPr id="3079" name="Text Box 8"/>
          <p:cNvSpPr txBox="1">
            <a:spLocks noChangeArrowheads="1"/>
          </p:cNvSpPr>
          <p:nvPr/>
        </p:nvSpPr>
        <p:spPr bwMode="auto">
          <a:xfrm>
            <a:off x="6781800" y="1828800"/>
            <a:ext cx="1447800" cy="707886"/>
          </a:xfrm>
          <a:prstGeom prst="rect">
            <a:avLst/>
          </a:prstGeom>
          <a:noFill/>
          <a:ln w="9525" algn="ctr">
            <a:noFill/>
            <a:miter lim="800000"/>
            <a:headEnd/>
            <a:tailEnd/>
          </a:ln>
        </p:spPr>
        <p:txBody>
          <a:bodyPr>
            <a:spAutoFit/>
          </a:bodyPr>
          <a:lstStyle/>
          <a:p>
            <a:pPr algn="ctr">
              <a:spcBef>
                <a:spcPct val="50000"/>
              </a:spcBef>
            </a:pPr>
            <a:r>
              <a:rPr lang="en-US" sz="2000" b="1" dirty="0">
                <a:solidFill>
                  <a:srgbClr val="080808"/>
                </a:solidFill>
              </a:rPr>
              <a:t>INTAKE SHAFT</a:t>
            </a:r>
          </a:p>
        </p:txBody>
      </p:sp>
      <p:sp>
        <p:nvSpPr>
          <p:cNvPr id="3080" name="Oval 9"/>
          <p:cNvSpPr>
            <a:spLocks noChangeArrowheads="1"/>
          </p:cNvSpPr>
          <p:nvPr/>
        </p:nvSpPr>
        <p:spPr bwMode="auto">
          <a:xfrm>
            <a:off x="4189413" y="4579938"/>
            <a:ext cx="149225" cy="111125"/>
          </a:xfrm>
          <a:prstGeom prst="ellipse">
            <a:avLst/>
          </a:prstGeom>
          <a:solidFill>
            <a:srgbClr val="FFFF00"/>
          </a:solidFill>
          <a:ln w="9525" algn="ctr">
            <a:solidFill>
              <a:schemeClr val="tx1"/>
            </a:solidFill>
            <a:round/>
            <a:headEnd/>
            <a:tailEnd/>
          </a:ln>
        </p:spPr>
        <p:txBody>
          <a:bodyPr wrap="none" anchor="ctr"/>
          <a:lstStyle/>
          <a:p>
            <a:endParaRPr lang="en-US">
              <a:latin typeface="Calibri" pitchFamily="34" charset="0"/>
            </a:endParaRPr>
          </a:p>
        </p:txBody>
      </p:sp>
      <p:sp>
        <p:nvSpPr>
          <p:cNvPr id="3081" name="Text Box 10"/>
          <p:cNvSpPr txBox="1">
            <a:spLocks noChangeArrowheads="1"/>
          </p:cNvSpPr>
          <p:nvPr/>
        </p:nvSpPr>
        <p:spPr bwMode="auto">
          <a:xfrm>
            <a:off x="4114800" y="4038600"/>
            <a:ext cx="1447800" cy="707886"/>
          </a:xfrm>
          <a:prstGeom prst="rect">
            <a:avLst/>
          </a:prstGeom>
          <a:noFill/>
          <a:ln w="9525" algn="ctr">
            <a:noFill/>
            <a:miter lim="800000"/>
            <a:headEnd/>
            <a:tailEnd/>
          </a:ln>
        </p:spPr>
        <p:txBody>
          <a:bodyPr>
            <a:spAutoFit/>
          </a:bodyPr>
          <a:lstStyle/>
          <a:p>
            <a:pPr algn="ctr">
              <a:spcBef>
                <a:spcPct val="50000"/>
              </a:spcBef>
            </a:pPr>
            <a:r>
              <a:rPr lang="en-US" sz="2000" b="1" dirty="0">
                <a:solidFill>
                  <a:srgbClr val="080808"/>
                </a:solidFill>
              </a:rPr>
              <a:t>ACCESS SHAFT</a:t>
            </a:r>
          </a:p>
        </p:txBody>
      </p:sp>
      <p:sp>
        <p:nvSpPr>
          <p:cNvPr id="3082" name="Text Box 13"/>
          <p:cNvSpPr txBox="1">
            <a:spLocks noChangeArrowheads="1"/>
          </p:cNvSpPr>
          <p:nvPr/>
        </p:nvSpPr>
        <p:spPr bwMode="auto">
          <a:xfrm rot="-264693">
            <a:off x="3973513" y="2055813"/>
            <a:ext cx="2209800" cy="366712"/>
          </a:xfrm>
          <a:prstGeom prst="rect">
            <a:avLst/>
          </a:prstGeom>
          <a:noFill/>
          <a:ln w="9525" algn="ctr">
            <a:noFill/>
            <a:miter lim="800000"/>
            <a:headEnd/>
            <a:tailEnd/>
          </a:ln>
        </p:spPr>
        <p:txBody>
          <a:bodyPr>
            <a:spAutoFit/>
          </a:bodyPr>
          <a:lstStyle/>
          <a:p>
            <a:pPr algn="ctr">
              <a:spcBef>
                <a:spcPct val="50000"/>
              </a:spcBef>
            </a:pPr>
            <a:r>
              <a:rPr lang="en-US" b="1">
                <a:solidFill>
                  <a:srgbClr val="080808"/>
                </a:solidFill>
              </a:rPr>
              <a:t>Intake Tunnel</a:t>
            </a:r>
          </a:p>
        </p:txBody>
      </p:sp>
      <p:grpSp>
        <p:nvGrpSpPr>
          <p:cNvPr id="2" name="Group 24"/>
          <p:cNvGrpSpPr>
            <a:grpSpLocks/>
          </p:cNvGrpSpPr>
          <p:nvPr/>
        </p:nvGrpSpPr>
        <p:grpSpPr bwMode="auto">
          <a:xfrm>
            <a:off x="1828800" y="4710113"/>
            <a:ext cx="2667000" cy="1020762"/>
            <a:chOff x="1152" y="2967"/>
            <a:chExt cx="1680" cy="643"/>
          </a:xfrm>
        </p:grpSpPr>
        <p:sp>
          <p:nvSpPr>
            <p:cNvPr id="3084" name="Freeform 3"/>
            <p:cNvSpPr>
              <a:spLocks/>
            </p:cNvSpPr>
            <p:nvPr/>
          </p:nvSpPr>
          <p:spPr bwMode="auto">
            <a:xfrm>
              <a:off x="2640" y="2967"/>
              <a:ext cx="99" cy="126"/>
            </a:xfrm>
            <a:custGeom>
              <a:avLst/>
              <a:gdLst>
                <a:gd name="T0" fmla="*/ 30 w 99"/>
                <a:gd name="T1" fmla="*/ 0 h 126"/>
                <a:gd name="T2" fmla="*/ 0 w 99"/>
                <a:gd name="T3" fmla="*/ 111 h 126"/>
                <a:gd name="T4" fmla="*/ 90 w 99"/>
                <a:gd name="T5" fmla="*/ 126 h 126"/>
                <a:gd name="T6" fmla="*/ 99 w 99"/>
                <a:gd name="T7" fmla="*/ 6 h 126"/>
                <a:gd name="T8" fmla="*/ 30 w 99"/>
                <a:gd name="T9" fmla="*/ 0 h 126"/>
                <a:gd name="T10" fmla="*/ 0 60000 65536"/>
                <a:gd name="T11" fmla="*/ 0 60000 65536"/>
                <a:gd name="T12" fmla="*/ 0 60000 65536"/>
                <a:gd name="T13" fmla="*/ 0 60000 65536"/>
                <a:gd name="T14" fmla="*/ 0 60000 65536"/>
                <a:gd name="T15" fmla="*/ 0 w 99"/>
                <a:gd name="T16" fmla="*/ 0 h 126"/>
                <a:gd name="T17" fmla="*/ 99 w 99"/>
                <a:gd name="T18" fmla="*/ 126 h 126"/>
              </a:gdLst>
              <a:ahLst/>
              <a:cxnLst>
                <a:cxn ang="T10">
                  <a:pos x="T0" y="T1"/>
                </a:cxn>
                <a:cxn ang="T11">
                  <a:pos x="T2" y="T3"/>
                </a:cxn>
                <a:cxn ang="T12">
                  <a:pos x="T4" y="T5"/>
                </a:cxn>
                <a:cxn ang="T13">
                  <a:pos x="T6" y="T7"/>
                </a:cxn>
                <a:cxn ang="T14">
                  <a:pos x="T8" y="T9"/>
                </a:cxn>
              </a:cxnLst>
              <a:rect l="T15" t="T16" r="T17" b="T18"/>
              <a:pathLst>
                <a:path w="99" h="126">
                  <a:moveTo>
                    <a:pt x="30" y="0"/>
                  </a:moveTo>
                  <a:lnTo>
                    <a:pt x="0" y="111"/>
                  </a:lnTo>
                  <a:lnTo>
                    <a:pt x="90" y="126"/>
                  </a:lnTo>
                  <a:lnTo>
                    <a:pt x="99" y="6"/>
                  </a:lnTo>
                  <a:lnTo>
                    <a:pt x="30" y="0"/>
                  </a:lnTo>
                  <a:close/>
                </a:path>
              </a:pathLst>
            </a:custGeom>
            <a:solidFill>
              <a:srgbClr val="FF0000">
                <a:alpha val="39999"/>
              </a:srgbClr>
            </a:solidFill>
            <a:ln w="3175">
              <a:solidFill>
                <a:schemeClr val="tx1"/>
              </a:solidFill>
              <a:round/>
              <a:headEnd/>
              <a:tailEnd/>
            </a:ln>
          </p:spPr>
          <p:txBody>
            <a:bodyPr/>
            <a:lstStyle/>
            <a:p>
              <a:endParaRPr lang="en-US">
                <a:latin typeface="Calibri" pitchFamily="34" charset="0"/>
              </a:endParaRPr>
            </a:p>
          </p:txBody>
        </p:sp>
        <p:sp>
          <p:nvSpPr>
            <p:cNvPr id="3085" name="Freeform 11"/>
            <p:cNvSpPr>
              <a:spLocks/>
            </p:cNvSpPr>
            <p:nvPr/>
          </p:nvSpPr>
          <p:spPr bwMode="auto">
            <a:xfrm>
              <a:off x="1291" y="3109"/>
              <a:ext cx="1458" cy="389"/>
            </a:xfrm>
            <a:custGeom>
              <a:avLst/>
              <a:gdLst>
                <a:gd name="T0" fmla="*/ 0 w 1458"/>
                <a:gd name="T1" fmla="*/ 389 h 389"/>
                <a:gd name="T2" fmla="*/ 236 w 1458"/>
                <a:gd name="T3" fmla="*/ 340 h 389"/>
                <a:gd name="T4" fmla="*/ 964 w 1458"/>
                <a:gd name="T5" fmla="*/ 208 h 389"/>
                <a:gd name="T6" fmla="*/ 1270 w 1458"/>
                <a:gd name="T7" fmla="*/ 111 h 389"/>
                <a:gd name="T8" fmla="*/ 1402 w 1458"/>
                <a:gd name="T9" fmla="*/ 0 h 389"/>
                <a:gd name="T10" fmla="*/ 0 60000 65536"/>
                <a:gd name="T11" fmla="*/ 0 60000 65536"/>
                <a:gd name="T12" fmla="*/ 0 60000 65536"/>
                <a:gd name="T13" fmla="*/ 0 60000 65536"/>
                <a:gd name="T14" fmla="*/ 0 60000 65536"/>
                <a:gd name="T15" fmla="*/ 0 w 1458"/>
                <a:gd name="T16" fmla="*/ 0 h 389"/>
                <a:gd name="T17" fmla="*/ 1458 w 1458"/>
                <a:gd name="T18" fmla="*/ 389 h 389"/>
              </a:gdLst>
              <a:ahLst/>
              <a:cxnLst>
                <a:cxn ang="T10">
                  <a:pos x="T0" y="T1"/>
                </a:cxn>
                <a:cxn ang="T11">
                  <a:pos x="T2" y="T3"/>
                </a:cxn>
                <a:cxn ang="T12">
                  <a:pos x="T4" y="T5"/>
                </a:cxn>
                <a:cxn ang="T13">
                  <a:pos x="T6" y="T7"/>
                </a:cxn>
                <a:cxn ang="T14">
                  <a:pos x="T8" y="T9"/>
                </a:cxn>
              </a:cxnLst>
              <a:rect l="T15" t="T16" r="T17" b="T18"/>
              <a:pathLst>
                <a:path w="1458" h="389">
                  <a:moveTo>
                    <a:pt x="0" y="389"/>
                  </a:moveTo>
                  <a:cubicBezTo>
                    <a:pt x="39" y="381"/>
                    <a:pt x="76" y="370"/>
                    <a:pt x="236" y="340"/>
                  </a:cubicBezTo>
                  <a:cubicBezTo>
                    <a:pt x="396" y="310"/>
                    <a:pt x="792" y="246"/>
                    <a:pt x="964" y="208"/>
                  </a:cubicBezTo>
                  <a:cubicBezTo>
                    <a:pt x="1136" y="170"/>
                    <a:pt x="1082" y="201"/>
                    <a:pt x="1270" y="111"/>
                  </a:cubicBezTo>
                  <a:cubicBezTo>
                    <a:pt x="1458" y="21"/>
                    <a:pt x="1375" y="23"/>
                    <a:pt x="1402" y="0"/>
                  </a:cubicBezTo>
                </a:path>
              </a:pathLst>
            </a:custGeom>
            <a:noFill/>
            <a:ln w="76200">
              <a:solidFill>
                <a:srgbClr val="FF0000"/>
              </a:solidFill>
              <a:round/>
              <a:headEnd/>
              <a:tailEnd/>
            </a:ln>
          </p:spPr>
          <p:txBody>
            <a:bodyPr/>
            <a:lstStyle/>
            <a:p>
              <a:endParaRPr lang="en-US">
                <a:latin typeface="Calibri" pitchFamily="34" charset="0"/>
              </a:endParaRPr>
            </a:p>
          </p:txBody>
        </p:sp>
        <p:sp>
          <p:nvSpPr>
            <p:cNvPr id="3086" name="Text Box 14"/>
            <p:cNvSpPr txBox="1">
              <a:spLocks noChangeArrowheads="1"/>
            </p:cNvSpPr>
            <p:nvPr/>
          </p:nvSpPr>
          <p:spPr bwMode="auto">
            <a:xfrm rot="20941161">
              <a:off x="1152" y="3358"/>
              <a:ext cx="1680" cy="252"/>
            </a:xfrm>
            <a:prstGeom prst="rect">
              <a:avLst/>
            </a:prstGeom>
            <a:noFill/>
            <a:ln w="9525" algn="ctr">
              <a:noFill/>
              <a:miter lim="800000"/>
              <a:headEnd/>
              <a:tailEnd/>
            </a:ln>
          </p:spPr>
          <p:txBody>
            <a:bodyPr>
              <a:spAutoFit/>
            </a:bodyPr>
            <a:lstStyle/>
            <a:p>
              <a:pPr algn="ctr">
                <a:spcBef>
                  <a:spcPct val="50000"/>
                </a:spcBef>
              </a:pPr>
              <a:r>
                <a:rPr lang="en-US" sz="2000" b="1" dirty="0">
                  <a:solidFill>
                    <a:srgbClr val="080808"/>
                  </a:solidFill>
                </a:rPr>
                <a:t>Discharge Pipeline</a:t>
              </a:r>
            </a:p>
          </p:txBody>
        </p:sp>
      </p:grpSp>
      <p:sp>
        <p:nvSpPr>
          <p:cNvPr id="3087" name="Text Box 15"/>
          <p:cNvSpPr txBox="1">
            <a:spLocks noChangeArrowheads="1"/>
          </p:cNvSpPr>
          <p:nvPr/>
        </p:nvSpPr>
        <p:spPr bwMode="auto">
          <a:xfrm>
            <a:off x="4648200" y="4997450"/>
            <a:ext cx="1905000" cy="707886"/>
          </a:xfrm>
          <a:prstGeom prst="rect">
            <a:avLst/>
          </a:prstGeom>
          <a:noFill/>
          <a:ln w="9525" algn="ctr">
            <a:noFill/>
            <a:miter lim="800000"/>
            <a:headEnd/>
            <a:tailEnd/>
          </a:ln>
        </p:spPr>
        <p:txBody>
          <a:bodyPr>
            <a:spAutoFit/>
          </a:bodyPr>
          <a:lstStyle/>
          <a:p>
            <a:pPr algn="ctr">
              <a:spcBef>
                <a:spcPct val="50000"/>
              </a:spcBef>
            </a:pPr>
            <a:r>
              <a:rPr lang="en-US" sz="2000" b="1" dirty="0">
                <a:solidFill>
                  <a:srgbClr val="080808"/>
                </a:solidFill>
              </a:rPr>
              <a:t>Intake No. 2 Connection</a:t>
            </a:r>
          </a:p>
        </p:txBody>
      </p:sp>
      <p:sp>
        <p:nvSpPr>
          <p:cNvPr id="3088" name="Rectangle 2"/>
          <p:cNvSpPr>
            <a:spLocks noChangeArrowheads="1"/>
          </p:cNvSpPr>
          <p:nvPr/>
        </p:nvSpPr>
        <p:spPr bwMode="auto">
          <a:xfrm>
            <a:off x="0" y="0"/>
            <a:ext cx="9144000" cy="1371600"/>
          </a:xfrm>
          <a:prstGeom prst="rect">
            <a:avLst/>
          </a:prstGeom>
          <a:noFill/>
          <a:ln w="9525">
            <a:noFill/>
            <a:miter lim="800000"/>
            <a:headEnd/>
            <a:tailEnd/>
          </a:ln>
        </p:spPr>
        <p:txBody>
          <a:bodyPr anchor="ctr"/>
          <a:lstStyle/>
          <a:p>
            <a:pPr algn="ctr">
              <a:tabLst>
                <a:tab pos="4229100" algn="l"/>
              </a:tabLst>
            </a:pPr>
            <a:r>
              <a:rPr lang="en-US" sz="2800" b="1" u="sng" cap="small" spc="-10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t>Lake Mead Intake No. 3</a:t>
            </a:r>
            <a:br>
              <a:rPr lang="en-US" sz="2800" b="1" u="sng" cap="small" spc="-10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br>
            <a:r>
              <a:rPr lang="en-US" sz="2800" b="1" u="sng" cap="small" spc="-100" dirty="0" smtClean="0">
                <a:ln w="3200">
                  <a:solidFill>
                    <a:schemeClr val="bg2">
                      <a:shade val="75000"/>
                      <a:alpha val="25000"/>
                    </a:schemeClr>
                  </a:solidFill>
                  <a:prstDash val="solid"/>
                  <a:round/>
                </a:ln>
                <a:solidFill>
                  <a:schemeClr val="tx2"/>
                </a:solidFill>
                <a:effectLst>
                  <a:outerShdw blurRad="38100" dist="38100" dir="2700000" algn="tl">
                    <a:srgbClr val="000000">
                      <a:alpha val="43137"/>
                    </a:srgbClr>
                  </a:outerShdw>
                </a:effectLst>
                <a:latin typeface="+mj-lt"/>
                <a:ea typeface="+mj-ea"/>
                <a:cs typeface="+mj-cs"/>
              </a:rPr>
              <a:t>Total Project Scope</a:t>
            </a:r>
          </a:p>
        </p:txBody>
      </p:sp>
      <p:sp>
        <p:nvSpPr>
          <p:cNvPr id="3089" name="Rectangle 22"/>
          <p:cNvSpPr>
            <a:spLocks noChangeArrowheads="1"/>
          </p:cNvSpPr>
          <p:nvPr/>
        </p:nvSpPr>
        <p:spPr bwMode="auto">
          <a:xfrm rot="3657368">
            <a:off x="5197475" y="6122988"/>
            <a:ext cx="236538" cy="112712"/>
          </a:xfrm>
          <a:prstGeom prst="rect">
            <a:avLst/>
          </a:prstGeom>
          <a:solidFill>
            <a:srgbClr val="00FF00"/>
          </a:solidFill>
          <a:ln w="12700">
            <a:solidFill>
              <a:schemeClr val="tx1"/>
            </a:solidFill>
            <a:miter lim="800000"/>
            <a:headEnd/>
            <a:tailEnd/>
          </a:ln>
          <a:effectLst>
            <a:prstShdw prst="shdw17" dist="17961" dir="2700000">
              <a:srgbClr val="009900"/>
            </a:prstShdw>
          </a:effectLst>
        </p:spPr>
        <p:txBody>
          <a:bodyPr rot="10800000" vert="eaVert" wrap="none" anchor="ctr"/>
          <a:lstStyle/>
          <a:p>
            <a:endParaRPr lang="en-US">
              <a:latin typeface="Calibri" pitchFamily="34" charset="0"/>
            </a:endParaRPr>
          </a:p>
        </p:txBody>
      </p:sp>
      <p:sp>
        <p:nvSpPr>
          <p:cNvPr id="3091" name="Freeform 12"/>
          <p:cNvSpPr>
            <a:spLocks/>
          </p:cNvSpPr>
          <p:nvPr/>
        </p:nvSpPr>
        <p:spPr bwMode="auto">
          <a:xfrm>
            <a:off x="4340225" y="4681538"/>
            <a:ext cx="1190625" cy="1476375"/>
          </a:xfrm>
          <a:custGeom>
            <a:avLst/>
            <a:gdLst>
              <a:gd name="T0" fmla="*/ 0 w 750"/>
              <a:gd name="T1" fmla="*/ 0 h 930"/>
              <a:gd name="T2" fmla="*/ 2147483647 w 750"/>
              <a:gd name="T3" fmla="*/ 2147483647 h 930"/>
              <a:gd name="T4" fmla="*/ 2147483647 w 750"/>
              <a:gd name="T5" fmla="*/ 2147483647 h 930"/>
              <a:gd name="T6" fmla="*/ 2147483647 w 750"/>
              <a:gd name="T7" fmla="*/ 2147483647 h 930"/>
              <a:gd name="T8" fmla="*/ 2147483647 w 750"/>
              <a:gd name="T9" fmla="*/ 2147483647 h 930"/>
              <a:gd name="T10" fmla="*/ 0 60000 65536"/>
              <a:gd name="T11" fmla="*/ 0 60000 65536"/>
              <a:gd name="T12" fmla="*/ 0 60000 65536"/>
              <a:gd name="T13" fmla="*/ 0 60000 65536"/>
              <a:gd name="T14" fmla="*/ 0 60000 65536"/>
              <a:gd name="T15" fmla="*/ 0 w 750"/>
              <a:gd name="T16" fmla="*/ 0 h 930"/>
              <a:gd name="T17" fmla="*/ 750 w 750"/>
              <a:gd name="T18" fmla="*/ 930 h 930"/>
            </a:gdLst>
            <a:ahLst/>
            <a:cxnLst>
              <a:cxn ang="T10">
                <a:pos x="T0" y="T1"/>
              </a:cxn>
              <a:cxn ang="T11">
                <a:pos x="T2" y="T3"/>
              </a:cxn>
              <a:cxn ang="T12">
                <a:pos x="T4" y="T5"/>
              </a:cxn>
              <a:cxn ang="T13">
                <a:pos x="T6" y="T7"/>
              </a:cxn>
              <a:cxn ang="T14">
                <a:pos x="T8" y="T9"/>
              </a:cxn>
            </a:cxnLst>
            <a:rect l="T15" t="T16" r="T17" b="T18"/>
            <a:pathLst>
              <a:path w="750" h="930">
                <a:moveTo>
                  <a:pt x="0" y="0"/>
                </a:moveTo>
                <a:cubicBezTo>
                  <a:pt x="22" y="31"/>
                  <a:pt x="51" y="71"/>
                  <a:pt x="125" y="188"/>
                </a:cubicBezTo>
                <a:cubicBezTo>
                  <a:pt x="199" y="305"/>
                  <a:pt x="373" y="598"/>
                  <a:pt x="444" y="701"/>
                </a:cubicBezTo>
                <a:cubicBezTo>
                  <a:pt x="515" y="804"/>
                  <a:pt x="498" y="767"/>
                  <a:pt x="549" y="805"/>
                </a:cubicBezTo>
                <a:cubicBezTo>
                  <a:pt x="730" y="819"/>
                  <a:pt x="708" y="904"/>
                  <a:pt x="750" y="930"/>
                </a:cubicBezTo>
              </a:path>
            </a:pathLst>
          </a:custGeom>
          <a:noFill/>
          <a:ln w="76200">
            <a:solidFill>
              <a:srgbClr val="FF0000"/>
            </a:solidFill>
            <a:round/>
            <a:headEnd/>
            <a:tailEnd/>
          </a:ln>
        </p:spPr>
        <p:txBody>
          <a:bodyPr/>
          <a:lstStyle/>
          <a:p>
            <a:endParaRPr lang="en-US">
              <a:latin typeface="Calibri" pitchFamily="34" charset="0"/>
            </a:endParaRPr>
          </a:p>
        </p:txBody>
      </p:sp>
      <p:sp>
        <p:nvSpPr>
          <p:cNvPr id="3092" name="Oval 5"/>
          <p:cNvSpPr>
            <a:spLocks noChangeArrowheads="1"/>
          </p:cNvSpPr>
          <p:nvPr/>
        </p:nvSpPr>
        <p:spPr bwMode="auto">
          <a:xfrm>
            <a:off x="4313238" y="4656138"/>
            <a:ext cx="149225" cy="111125"/>
          </a:xfrm>
          <a:prstGeom prst="ellipse">
            <a:avLst/>
          </a:prstGeom>
          <a:solidFill>
            <a:srgbClr val="FF0000"/>
          </a:solidFill>
          <a:ln w="9525" algn="ctr">
            <a:noFill/>
            <a:round/>
            <a:headEnd/>
            <a:tailEnd/>
          </a:ln>
        </p:spPr>
        <p:txBody>
          <a:bodyPr wrap="none" anchor="ctr"/>
          <a:lstStyle/>
          <a:p>
            <a:endParaRPr lang="en-US">
              <a:latin typeface="Calibri" pitchFamily="34" charset="0"/>
            </a:endParaRPr>
          </a:p>
        </p:txBody>
      </p:sp>
      <p:sp>
        <p:nvSpPr>
          <p:cNvPr id="3093" name="Oval 5"/>
          <p:cNvSpPr>
            <a:spLocks noChangeArrowheads="1"/>
          </p:cNvSpPr>
          <p:nvPr/>
        </p:nvSpPr>
        <p:spPr bwMode="auto">
          <a:xfrm>
            <a:off x="5227638" y="5913438"/>
            <a:ext cx="149225" cy="111125"/>
          </a:xfrm>
          <a:prstGeom prst="ellipse">
            <a:avLst/>
          </a:prstGeom>
          <a:solidFill>
            <a:srgbClr val="FF0000"/>
          </a:solidFill>
          <a:ln w="9525" algn="ctr">
            <a:noFill/>
            <a:round/>
            <a:headEnd/>
            <a:tailEnd/>
          </a:ln>
        </p:spPr>
        <p:txBody>
          <a:bodyPr wrap="none" anchor="ctr"/>
          <a:lstStyle/>
          <a:p>
            <a:endParaRPr lang="en-US">
              <a:latin typeface="Calibri" pitchFamily="34" charset="0"/>
            </a:endParaRPr>
          </a:p>
        </p:txBody>
      </p:sp>
      <p:sp>
        <p:nvSpPr>
          <p:cNvPr id="3096" name="Text Box 11"/>
          <p:cNvSpPr txBox="1">
            <a:spLocks noChangeArrowheads="1"/>
          </p:cNvSpPr>
          <p:nvPr/>
        </p:nvSpPr>
        <p:spPr bwMode="auto">
          <a:xfrm>
            <a:off x="3430588" y="5759450"/>
            <a:ext cx="1600200" cy="336550"/>
          </a:xfrm>
          <a:prstGeom prst="rect">
            <a:avLst/>
          </a:prstGeom>
          <a:noFill/>
          <a:ln w="9525">
            <a:noFill/>
            <a:miter lim="800000"/>
            <a:headEnd/>
            <a:tailEnd/>
          </a:ln>
        </p:spPr>
        <p:txBody>
          <a:bodyPr>
            <a:spAutoFit/>
          </a:bodyPr>
          <a:lstStyle/>
          <a:p>
            <a:pPr algn="r" defTabSz="912813">
              <a:spcBef>
                <a:spcPct val="50000"/>
              </a:spcBef>
            </a:pPr>
            <a:r>
              <a:rPr lang="en-US" sz="1600" b="1">
                <a:solidFill>
                  <a:srgbClr val="080808"/>
                </a:solidFill>
              </a:rPr>
              <a:t>Intake No. 1</a:t>
            </a:r>
          </a:p>
        </p:txBody>
      </p:sp>
      <p:sp>
        <p:nvSpPr>
          <p:cNvPr id="3097" name="Text Box 11"/>
          <p:cNvSpPr txBox="1">
            <a:spLocks noChangeArrowheads="1"/>
          </p:cNvSpPr>
          <p:nvPr/>
        </p:nvSpPr>
        <p:spPr bwMode="auto">
          <a:xfrm>
            <a:off x="4008438" y="6140450"/>
            <a:ext cx="1447800" cy="336550"/>
          </a:xfrm>
          <a:prstGeom prst="rect">
            <a:avLst/>
          </a:prstGeom>
          <a:noFill/>
          <a:ln w="9525">
            <a:noFill/>
            <a:miter lim="800000"/>
            <a:headEnd/>
            <a:tailEnd/>
          </a:ln>
        </p:spPr>
        <p:txBody>
          <a:bodyPr>
            <a:spAutoFit/>
          </a:bodyPr>
          <a:lstStyle/>
          <a:p>
            <a:pPr defTabSz="912813">
              <a:spcBef>
                <a:spcPct val="50000"/>
              </a:spcBef>
            </a:pPr>
            <a:r>
              <a:rPr lang="en-US" sz="1600" b="1">
                <a:solidFill>
                  <a:srgbClr val="080808"/>
                </a:solidFill>
              </a:rPr>
              <a:t>Intake No. 2</a:t>
            </a:r>
          </a:p>
        </p:txBody>
      </p:sp>
      <p:sp>
        <p:nvSpPr>
          <p:cNvPr id="3090" name="Rectangle 23"/>
          <p:cNvSpPr>
            <a:spLocks noChangeArrowheads="1"/>
          </p:cNvSpPr>
          <p:nvPr/>
        </p:nvSpPr>
        <p:spPr bwMode="auto">
          <a:xfrm>
            <a:off x="5029200" y="5915025"/>
            <a:ext cx="228600" cy="76200"/>
          </a:xfrm>
          <a:prstGeom prst="rect">
            <a:avLst/>
          </a:prstGeom>
          <a:solidFill>
            <a:srgbClr val="FF00FF"/>
          </a:solidFill>
          <a:ln w="12700">
            <a:solidFill>
              <a:schemeClr val="tx1"/>
            </a:solidFill>
            <a:miter lim="800000"/>
            <a:headEnd/>
            <a:tailEnd/>
          </a:ln>
          <a:effectLst>
            <a:prstShdw prst="shdw17" dist="17961" dir="2700000">
              <a:srgbClr val="990099"/>
            </a:prstShdw>
          </a:effectLst>
        </p:spPr>
        <p:txBody>
          <a:bodyPr wrap="none" anchor="ct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17767"/>
                                        </p:tgtEl>
                                      </p:cBhvr>
                                    </p:animEffect>
                                    <p:set>
                                      <p:cBhvr>
                                        <p:cTn id="10" dur="1" fill="hold">
                                          <p:stCondLst>
                                            <p:cond delay="499"/>
                                          </p:stCondLst>
                                        </p:cTn>
                                        <p:tgtEl>
                                          <p:spTgt spid="1177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7"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logo_snwa_2[1]">
  <a:themeElements>
    <a:clrScheme name="logo_snwa_2[1] 1">
      <a:dk1>
        <a:srgbClr val="000000"/>
      </a:dk1>
      <a:lt1>
        <a:srgbClr val="DDB29F"/>
      </a:lt1>
      <a:dk2>
        <a:srgbClr val="996600"/>
      </a:dk2>
      <a:lt2>
        <a:srgbClr val="786950"/>
      </a:lt2>
      <a:accent1>
        <a:srgbClr val="727DE0"/>
      </a:accent1>
      <a:accent2>
        <a:srgbClr val="D54F41"/>
      </a:accent2>
      <a:accent3>
        <a:srgbClr val="EBD5CD"/>
      </a:accent3>
      <a:accent4>
        <a:srgbClr val="000000"/>
      </a:accent4>
      <a:accent5>
        <a:srgbClr val="BCBFED"/>
      </a:accent5>
      <a:accent6>
        <a:srgbClr val="C1473A"/>
      </a:accent6>
      <a:hlink>
        <a:srgbClr val="003300"/>
      </a:hlink>
      <a:folHlink>
        <a:srgbClr val="339933"/>
      </a:folHlink>
    </a:clrScheme>
    <a:fontScheme name="logo_snwa_2[1]">
      <a:majorFont>
        <a:latin typeface="Humanst521 Bd BT"/>
        <a:ea typeface=""/>
        <a:cs typeface=""/>
      </a:majorFont>
      <a:minorFont>
        <a:latin typeface="Humanst521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ogo_snwa_2[1] 1">
        <a:dk1>
          <a:srgbClr val="000000"/>
        </a:dk1>
        <a:lt1>
          <a:srgbClr val="DDB29F"/>
        </a:lt1>
        <a:dk2>
          <a:srgbClr val="996600"/>
        </a:dk2>
        <a:lt2>
          <a:srgbClr val="786950"/>
        </a:lt2>
        <a:accent1>
          <a:srgbClr val="727DE0"/>
        </a:accent1>
        <a:accent2>
          <a:srgbClr val="D54F41"/>
        </a:accent2>
        <a:accent3>
          <a:srgbClr val="EBD5CD"/>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88A099B3AFB54D885BA7C54CA43035" ma:contentTypeVersion="3" ma:contentTypeDescription="Create a new document." ma:contentTypeScope="" ma:versionID="666d37cd8eae84888fbd416ba2e73418">
  <xsd:schema xmlns:xsd="http://www.w3.org/2001/XMLSchema" xmlns:xs="http://www.w3.org/2001/XMLSchema" xmlns:p="http://schemas.microsoft.com/office/2006/metadata/properties" xmlns:ns2="2d8c4b88-99e6-4e86-8d7d-c742e2d9b8d2" targetNamespace="http://schemas.microsoft.com/office/2006/metadata/properties" ma:root="true" ma:fieldsID="49d5abeb8e36dfe226415733ac78a5cd" ns2:_="">
    <xsd:import namespace="2d8c4b88-99e6-4e86-8d7d-c742e2d9b8d2"/>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c4b88-99e6-4e86-8d7d-c742e2d9b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03C986-E740-40B5-9B80-7D8024109166}"/>
</file>

<file path=customXml/itemProps2.xml><?xml version="1.0" encoding="utf-8"?>
<ds:datastoreItem xmlns:ds="http://schemas.openxmlformats.org/officeDocument/2006/customXml" ds:itemID="{2D23155A-9A33-4FA9-BB93-441EB1D475FB}"/>
</file>

<file path=customXml/itemProps3.xml><?xml version="1.0" encoding="utf-8"?>
<ds:datastoreItem xmlns:ds="http://schemas.openxmlformats.org/officeDocument/2006/customXml" ds:itemID="{5F970DD3-5F3A-4AD3-9670-20ECAEC6AF4D}"/>
</file>

<file path=docProps/app.xml><?xml version="1.0" encoding="utf-8"?>
<Properties xmlns="http://schemas.openxmlformats.org/officeDocument/2006/extended-properties" xmlns:vt="http://schemas.openxmlformats.org/officeDocument/2006/docPropsVTypes">
  <Template/>
  <TotalTime>2963</TotalTime>
  <Words>497</Words>
  <Application>Microsoft Office PowerPoint</Application>
  <PresentationFormat>On-screen Show (4:3)</PresentationFormat>
  <Paragraphs>98</Paragraphs>
  <Slides>11</Slides>
  <Notes>11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14" baseType="lpstr">
      <vt:lpstr>logo_snwa_2[1]</vt:lpstr>
      <vt:lpstr>Paper</vt:lpstr>
      <vt:lpstr>Photo Editor Photo</vt:lpstr>
      <vt:lpstr>Southern Nevada Water Challenges and Solutions</vt:lpstr>
      <vt:lpstr>WELCOME  TO LAS VEGAS</vt:lpstr>
      <vt:lpstr>Slide 4</vt:lpstr>
      <vt:lpstr>Topics</vt:lpstr>
      <vt:lpstr>Slide 6</vt:lpstr>
      <vt:lpstr>2009 Water Resource Plan</vt:lpstr>
      <vt:lpstr>Background</vt:lpstr>
      <vt:lpstr>Intake No. 1 is operational to a depth of 1,050 feet</vt:lpstr>
      <vt:lpstr>Slide 10</vt:lpstr>
      <vt:lpstr>Slide 11</vt:lpstr>
      <vt:lpstr>Desalination</vt:lpstr>
    </vt:vector>
  </TitlesOfParts>
  <Company>LVVWD / SNWA / SNWS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Yuma Desalter History, Purpose and Recent Efforts to Make It Operational</dc:title>
  <dc:creator>cheongh</dc:creator>
  <cp:lastModifiedBy>svc_brdpres</cp:lastModifiedBy>
  <cp:revision>178</cp:revision>
  <cp:lastPrinted>1904-01-01T00:00:00Z</cp:lastPrinted>
  <dcterms:created xsi:type="dcterms:W3CDTF">2009-06-23T21:40:48Z</dcterms:created>
  <dcterms:modified xsi:type="dcterms:W3CDTF">2010-07-28T19:33:12Z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0x010100AF88A099B3AFB54D885BA7C54CA43035</vt:lpwstr>
  </property>
</Properties>
</file>