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Default Extension="gif" ContentType="image/gif"/>
  <Override PartName="/ppt/slides/slide16.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26.xml" ContentType="application/vnd.openxmlformats-officedocument.presentationml.slideLayout+xml"/>
  <Override PartName="/ppt/notesSlides/notesSlide7.xml" ContentType="application/vnd.openxmlformats-officedocument.presentationml.notesSlide+xml"/>
  <Override PartName="/ppt/slideLayouts/slideLayout21.xml" ContentType="application/vnd.openxmlformats-officedocument.presentationml.slideLayout+xml"/>
  <Override PartName="/ppt/notesSlides/notesSlide8.xml" ContentType="application/vnd.openxmlformats-officedocument.presentationml.notesSlide+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notesSlides/notesSlide6.xml" ContentType="application/vnd.openxmlformats-officedocument.presentationml.notesSlide+xml"/>
  <Override PartName="/ppt/slideLayouts/slideLayout22.xml" ContentType="application/vnd.openxmlformats-officedocument.presentationml.slideLayout+xml"/>
  <Override PartName="/ppt/notesSlides/notesSlide5.xml" ContentType="application/vnd.openxmlformats-officedocument.presentationml.notesSlide+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theme/theme1.xml" ContentType="application/vnd.openxmlformats-officedocument.theme+xml"/>
  <Override PartName="/ppt/diagrams/quickStyle1.xml" ContentType="application/vnd.openxmlformats-officedocument.drawingml.diagramStyle+xml"/>
  <Override PartName="/ppt/notesMasters/notesMaster1.xml" ContentType="application/vnd.openxmlformats-officedocument.presentationml.notesMaster+xml"/>
  <Override PartName="/ppt/theme/theme3.xml" ContentType="application/vnd.openxmlformats-officedocument.theme+xml"/>
  <Override PartName="/ppt/theme/theme8.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diagrams/colors1.xml" ContentType="application/vnd.openxmlformats-officedocument.drawingml.diagramColors+xml"/>
  <Override PartName="/ppt/diagrams/layout1.xml" ContentType="application/vnd.openxmlformats-officedocument.drawingml.diagramLayout+xml"/>
  <Override PartName="/ppt/theme/theme7.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19" r:id="rId2"/>
    <p:sldMasterId id="2147483745" r:id="rId3"/>
    <p:sldMasterId id="2147483748" r:id="rId4"/>
    <p:sldMasterId id="2147483752" r:id="rId5"/>
    <p:sldMasterId id="2147483755" r:id="rId6"/>
  </p:sldMasterIdLst>
  <p:notesMasterIdLst>
    <p:notesMasterId r:id="rId23"/>
  </p:notesMasterIdLst>
  <p:handoutMasterIdLst>
    <p:handoutMasterId r:id="rId24"/>
  </p:handoutMasterIdLst>
  <p:sldIdLst>
    <p:sldId id="279" r:id="rId7"/>
    <p:sldId id="295" r:id="rId8"/>
    <p:sldId id="285" r:id="rId9"/>
    <p:sldId id="292" r:id="rId10"/>
    <p:sldId id="280" r:id="rId11"/>
    <p:sldId id="289" r:id="rId12"/>
    <p:sldId id="290" r:id="rId13"/>
    <p:sldId id="298" r:id="rId14"/>
    <p:sldId id="296" r:id="rId15"/>
    <p:sldId id="284" r:id="rId16"/>
    <p:sldId id="283" r:id="rId17"/>
    <p:sldId id="282" r:id="rId18"/>
    <p:sldId id="286" r:id="rId19"/>
    <p:sldId id="291" r:id="rId20"/>
    <p:sldId id="281" r:id="rId21"/>
    <p:sldId id="288" r:id="rId22"/>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65" autoAdjust="0"/>
    <p:restoredTop sz="68477" autoAdjust="0"/>
  </p:normalViewPr>
  <p:slideViewPr>
    <p:cSldViewPr showGuides="1">
      <p:cViewPr varScale="1">
        <p:scale>
          <a:sx n="64" d="100"/>
          <a:sy n="64" d="100"/>
        </p:scale>
        <p:origin x="-1195" y="-77"/>
      </p:cViewPr>
      <p:guideLst>
        <p:guide orient="horz" pos="2160"/>
        <p:guide pos="2880"/>
      </p:guideLst>
    </p:cSldViewPr>
  </p:slideViewPr>
  <p:notesTextViewPr>
    <p:cViewPr>
      <p:scale>
        <a:sx n="100" d="100"/>
        <a:sy n="100" d="100"/>
      </p:scale>
      <p:origin x="0" y="0"/>
    </p:cViewPr>
  </p:notesTextViewPr>
  <p:sorterViewPr>
    <p:cViewPr>
      <p:scale>
        <a:sx n="86" d="100"/>
        <a:sy n="86" d="100"/>
      </p:scale>
      <p:origin x="0" y="0"/>
    </p:cViewPr>
  </p:sorterViewPr>
  <p:notesViewPr>
    <p:cSldViewPr showGuides="1">
      <p:cViewPr varScale="1">
        <p:scale>
          <a:sx n="56" d="100"/>
          <a:sy n="56" d="100"/>
        </p:scale>
        <p:origin x="-184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32"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86347-A42C-401F-BA47-8BF898C176D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F857165D-BF88-40B7-AAD4-361E93617935}">
      <dgm:prSet phldrT="[Text]"/>
      <dgm:spPr>
        <a:solidFill>
          <a:srgbClr val="AFEAFF">
            <a:alpha val="89804"/>
          </a:srgbClr>
        </a:solidFill>
        <a:ln>
          <a:solidFill>
            <a:srgbClr val="00B0F0">
              <a:alpha val="90000"/>
            </a:srgbClr>
          </a:solidFill>
        </a:ln>
      </dgm:spPr>
      <dgm:t>
        <a:bodyPr/>
        <a:lstStyle/>
        <a:p>
          <a:r>
            <a:rPr lang="en-US" b="1" i="1" dirty="0" smtClean="0"/>
            <a:t>Create Anew </a:t>
          </a:r>
          <a:r>
            <a:rPr lang="en-US" dirty="0" smtClean="0"/>
            <a:t>– OWOW</a:t>
          </a:r>
          <a:endParaRPr lang="en-US" dirty="0"/>
        </a:p>
      </dgm:t>
    </dgm:pt>
    <dgm:pt modelId="{DFF5439D-E3A1-4AA0-98DF-0180B4A02B0E}" type="parTrans" cxnId="{FB36295F-5F96-4667-9210-7FA3FA28159F}">
      <dgm:prSet/>
      <dgm:spPr/>
      <dgm:t>
        <a:bodyPr/>
        <a:lstStyle/>
        <a:p>
          <a:endParaRPr lang="en-US"/>
        </a:p>
      </dgm:t>
    </dgm:pt>
    <dgm:pt modelId="{6A1453D5-70FD-4E1D-BD80-F424A06CB531}" type="sibTrans" cxnId="{FB36295F-5F96-4667-9210-7FA3FA28159F}">
      <dgm:prSet/>
      <dgm:spPr/>
      <dgm:t>
        <a:bodyPr/>
        <a:lstStyle/>
        <a:p>
          <a:endParaRPr lang="en-US"/>
        </a:p>
      </dgm:t>
    </dgm:pt>
    <dgm:pt modelId="{9C38C32C-CA62-4DDC-9521-69E4A71615D2}">
      <dgm:prSet phldrT="[Text]"/>
      <dgm:spPr/>
      <dgm:t>
        <a:bodyPr/>
        <a:lstStyle/>
        <a:p>
          <a:r>
            <a:rPr lang="en-US" dirty="0" smtClean="0">
              <a:solidFill>
                <a:schemeClr val="tx1"/>
              </a:solidFill>
            </a:rPr>
            <a:t>2</a:t>
          </a:r>
          <a:endParaRPr lang="en-US" dirty="0">
            <a:solidFill>
              <a:schemeClr val="tx1"/>
            </a:solidFill>
          </a:endParaRPr>
        </a:p>
      </dgm:t>
    </dgm:pt>
    <dgm:pt modelId="{979A66BF-BE17-4752-81F6-2E26E5426231}" type="parTrans" cxnId="{3B14B655-1642-439E-A989-FAE03F388246}">
      <dgm:prSet/>
      <dgm:spPr/>
      <dgm:t>
        <a:bodyPr/>
        <a:lstStyle/>
        <a:p>
          <a:endParaRPr lang="en-US"/>
        </a:p>
      </dgm:t>
    </dgm:pt>
    <dgm:pt modelId="{F878B419-1D8C-4670-B711-757707E1D5CD}" type="sibTrans" cxnId="{3B14B655-1642-439E-A989-FAE03F388246}">
      <dgm:prSet/>
      <dgm:spPr/>
      <dgm:t>
        <a:bodyPr/>
        <a:lstStyle/>
        <a:p>
          <a:endParaRPr lang="en-US"/>
        </a:p>
      </dgm:t>
    </dgm:pt>
    <dgm:pt modelId="{B4B28C28-4EFD-4DC5-BDA5-170AA85C10DA}">
      <dgm:prSet phldrT="[Text]"/>
      <dgm:spPr>
        <a:solidFill>
          <a:srgbClr val="FFC000">
            <a:alpha val="90000"/>
          </a:srgbClr>
        </a:solidFill>
        <a:ln>
          <a:solidFill>
            <a:srgbClr val="FF9900">
              <a:alpha val="77647"/>
            </a:srgbClr>
          </a:solidFill>
        </a:ln>
      </dgm:spPr>
      <dgm:t>
        <a:bodyPr/>
        <a:lstStyle/>
        <a:p>
          <a:r>
            <a:rPr lang="en-US" b="1" i="1" dirty="0" smtClean="0"/>
            <a:t>Collaboration Across Boundaries                         </a:t>
          </a:r>
          <a:r>
            <a:rPr lang="en-US" dirty="0" smtClean="0"/>
            <a:t>Citizens of watershed, </a:t>
          </a:r>
          <a:endParaRPr lang="en-US" dirty="0"/>
        </a:p>
      </dgm:t>
    </dgm:pt>
    <dgm:pt modelId="{C07F49A6-3443-4614-8EAD-7F0572052DD7}" type="parTrans" cxnId="{0DD724EE-3471-4631-8D33-085A2F8696C3}">
      <dgm:prSet/>
      <dgm:spPr/>
      <dgm:t>
        <a:bodyPr/>
        <a:lstStyle/>
        <a:p>
          <a:endParaRPr lang="en-US"/>
        </a:p>
      </dgm:t>
    </dgm:pt>
    <dgm:pt modelId="{B56447AB-9C35-47AE-8291-8FE2DA1B58B0}" type="sibTrans" cxnId="{0DD724EE-3471-4631-8D33-085A2F8696C3}">
      <dgm:prSet/>
      <dgm:spPr/>
      <dgm:t>
        <a:bodyPr/>
        <a:lstStyle/>
        <a:p>
          <a:endParaRPr lang="en-US"/>
        </a:p>
      </dgm:t>
    </dgm:pt>
    <dgm:pt modelId="{53903821-FF9A-475F-B0C5-120A5877B107}">
      <dgm:prSet phldrT="[Text]"/>
      <dgm:spPr/>
      <dgm:t>
        <a:bodyPr/>
        <a:lstStyle/>
        <a:p>
          <a:r>
            <a:rPr lang="en-US" dirty="0" smtClean="0">
              <a:solidFill>
                <a:schemeClr val="tx1"/>
              </a:solidFill>
            </a:rPr>
            <a:t>3</a:t>
          </a:r>
          <a:endParaRPr lang="en-US" dirty="0">
            <a:solidFill>
              <a:schemeClr val="tx1"/>
            </a:solidFill>
          </a:endParaRPr>
        </a:p>
      </dgm:t>
    </dgm:pt>
    <dgm:pt modelId="{7B4A2506-7319-4D45-B2B8-E1CDF9528C4A}" type="parTrans" cxnId="{DC44BED2-FFC2-499C-9A24-E37F96DE4359}">
      <dgm:prSet/>
      <dgm:spPr/>
      <dgm:t>
        <a:bodyPr/>
        <a:lstStyle/>
        <a:p>
          <a:endParaRPr lang="en-US"/>
        </a:p>
      </dgm:t>
    </dgm:pt>
    <dgm:pt modelId="{5C00568D-3DB9-4F42-BC59-8C6C4E064512}" type="sibTrans" cxnId="{DC44BED2-FFC2-499C-9A24-E37F96DE4359}">
      <dgm:prSet/>
      <dgm:spPr/>
      <dgm:t>
        <a:bodyPr/>
        <a:lstStyle/>
        <a:p>
          <a:endParaRPr lang="en-US"/>
        </a:p>
      </dgm:t>
    </dgm:pt>
    <dgm:pt modelId="{6E3067B8-1CFE-4052-A6C6-FAC2C9FD27D3}">
      <dgm:prSet phldrT="[Text]"/>
      <dgm:spPr>
        <a:solidFill>
          <a:srgbClr val="92D050">
            <a:alpha val="90000"/>
          </a:srgbClr>
        </a:solidFill>
        <a:ln>
          <a:solidFill>
            <a:srgbClr val="009900">
              <a:alpha val="89804"/>
            </a:srgbClr>
          </a:solidFill>
        </a:ln>
      </dgm:spPr>
      <dgm:t>
        <a:bodyPr/>
        <a:lstStyle/>
        <a:p>
          <a:r>
            <a:rPr lang="en-US" b="1" i="1" dirty="0" smtClean="0"/>
            <a:t>Adopt Systems Approach </a:t>
          </a:r>
          <a:r>
            <a:rPr lang="en-US" dirty="0" smtClean="0"/>
            <a:t>–Problems are interrelated, seek synergies, create catalysts</a:t>
          </a:r>
          <a:endParaRPr lang="en-US" dirty="0"/>
        </a:p>
      </dgm:t>
    </dgm:pt>
    <dgm:pt modelId="{42C202C2-944A-4F8D-9601-1B390072A507}" type="parTrans" cxnId="{D5DAC08B-4964-4CC2-AB25-37005C18A888}">
      <dgm:prSet/>
      <dgm:spPr/>
      <dgm:t>
        <a:bodyPr/>
        <a:lstStyle/>
        <a:p>
          <a:endParaRPr lang="en-US"/>
        </a:p>
      </dgm:t>
    </dgm:pt>
    <dgm:pt modelId="{678C0767-0EEA-4C93-B024-283317F2EFD8}" type="sibTrans" cxnId="{D5DAC08B-4964-4CC2-AB25-37005C18A888}">
      <dgm:prSet/>
      <dgm:spPr/>
      <dgm:t>
        <a:bodyPr/>
        <a:lstStyle/>
        <a:p>
          <a:endParaRPr lang="en-US"/>
        </a:p>
      </dgm:t>
    </dgm:pt>
    <dgm:pt modelId="{99DDD205-3EA6-4E7E-B4A3-1933513F5C53}">
      <dgm:prSet phldrT="[Text]"/>
      <dgm:spPr/>
      <dgm:t>
        <a:bodyPr/>
        <a:lstStyle/>
        <a:p>
          <a:r>
            <a:rPr lang="en-US" dirty="0" smtClean="0">
              <a:solidFill>
                <a:schemeClr val="tx1"/>
              </a:solidFill>
            </a:rPr>
            <a:t>1</a:t>
          </a:r>
          <a:endParaRPr lang="en-US" dirty="0">
            <a:solidFill>
              <a:schemeClr val="tx1"/>
            </a:solidFill>
          </a:endParaRPr>
        </a:p>
      </dgm:t>
    </dgm:pt>
    <dgm:pt modelId="{88525F8E-418C-46D0-AC10-99BA4092077D}" type="sibTrans" cxnId="{B15F2EAB-9B81-4D25-B1F7-B68E572193DA}">
      <dgm:prSet/>
      <dgm:spPr/>
      <dgm:t>
        <a:bodyPr/>
        <a:lstStyle/>
        <a:p>
          <a:endParaRPr lang="en-US"/>
        </a:p>
      </dgm:t>
    </dgm:pt>
    <dgm:pt modelId="{D4ECBA32-C5F6-4766-9B6F-DAF65C4A28AA}" type="parTrans" cxnId="{B15F2EAB-9B81-4D25-B1F7-B68E572193DA}">
      <dgm:prSet/>
      <dgm:spPr/>
      <dgm:t>
        <a:bodyPr/>
        <a:lstStyle/>
        <a:p>
          <a:endParaRPr lang="en-US"/>
        </a:p>
      </dgm:t>
    </dgm:pt>
    <dgm:pt modelId="{CE9F6B32-095C-43E9-A3E9-5FA17D55ADE7}">
      <dgm:prSet phldrT="[Text]"/>
      <dgm:spPr>
        <a:solidFill>
          <a:srgbClr val="AFEAFF">
            <a:alpha val="89804"/>
          </a:srgbClr>
        </a:solidFill>
        <a:ln>
          <a:solidFill>
            <a:srgbClr val="00B0F0">
              <a:alpha val="90000"/>
            </a:srgbClr>
          </a:solidFill>
        </a:ln>
      </dgm:spPr>
      <dgm:t>
        <a:bodyPr/>
        <a:lstStyle/>
        <a:p>
          <a:r>
            <a:rPr lang="en-US" dirty="0" smtClean="0"/>
            <a:t>shared vision and adopting a</a:t>
          </a:r>
          <a:endParaRPr lang="en-US" dirty="0"/>
        </a:p>
      </dgm:t>
    </dgm:pt>
    <dgm:pt modelId="{418C081A-F19B-44F5-8535-0357973480BE}" type="parTrans" cxnId="{47ADE8D8-0D10-4516-9861-D0B215AA792C}">
      <dgm:prSet/>
      <dgm:spPr/>
      <dgm:t>
        <a:bodyPr/>
        <a:lstStyle/>
        <a:p>
          <a:endParaRPr lang="en-US"/>
        </a:p>
      </dgm:t>
    </dgm:pt>
    <dgm:pt modelId="{BE6A6F02-5885-4452-B553-0138CA64F9E7}" type="sibTrans" cxnId="{47ADE8D8-0D10-4516-9861-D0B215AA792C}">
      <dgm:prSet/>
      <dgm:spPr/>
      <dgm:t>
        <a:bodyPr/>
        <a:lstStyle/>
        <a:p>
          <a:endParaRPr lang="en-US"/>
        </a:p>
      </dgm:t>
    </dgm:pt>
    <dgm:pt modelId="{EBD09CF4-AFFA-4C83-90C3-F4AB96E2F09D}">
      <dgm:prSet phldrT="[Text]"/>
      <dgm:spPr>
        <a:solidFill>
          <a:srgbClr val="AFEAFF">
            <a:alpha val="89804"/>
          </a:srgbClr>
        </a:solidFill>
        <a:ln>
          <a:solidFill>
            <a:srgbClr val="00B0F0">
              <a:alpha val="90000"/>
            </a:srgbClr>
          </a:solidFill>
        </a:ln>
      </dgm:spPr>
      <dgm:t>
        <a:bodyPr/>
        <a:lstStyle/>
        <a:p>
          <a:r>
            <a:rPr lang="en-US" dirty="0" smtClean="0"/>
            <a:t>new water ethic  </a:t>
          </a:r>
          <a:endParaRPr lang="en-US" dirty="0"/>
        </a:p>
      </dgm:t>
    </dgm:pt>
    <dgm:pt modelId="{72C4E3ED-F26E-4EC0-BEB4-CDA1EC59A35B}" type="parTrans" cxnId="{F9A1DC33-8476-4882-9BE7-D6EA80D0A024}">
      <dgm:prSet/>
      <dgm:spPr/>
      <dgm:t>
        <a:bodyPr/>
        <a:lstStyle/>
        <a:p>
          <a:endParaRPr lang="en-US"/>
        </a:p>
      </dgm:t>
    </dgm:pt>
    <dgm:pt modelId="{46DFEACB-C138-4F9C-A25C-8304C8C222BE}" type="sibTrans" cxnId="{F9A1DC33-8476-4882-9BE7-D6EA80D0A024}">
      <dgm:prSet/>
      <dgm:spPr/>
      <dgm:t>
        <a:bodyPr/>
        <a:lstStyle/>
        <a:p>
          <a:endParaRPr lang="en-US"/>
        </a:p>
      </dgm:t>
    </dgm:pt>
    <dgm:pt modelId="{4D787207-F33A-41CB-8630-A04256A3ADCD}">
      <dgm:prSet phldrT="[Text]"/>
      <dgm:spPr>
        <a:solidFill>
          <a:srgbClr val="FFC000">
            <a:alpha val="90000"/>
          </a:srgbClr>
        </a:solidFill>
        <a:ln>
          <a:solidFill>
            <a:srgbClr val="FF9900">
              <a:alpha val="77647"/>
            </a:srgbClr>
          </a:solidFill>
        </a:ln>
      </dgm:spPr>
      <dgm:t>
        <a:bodyPr/>
        <a:lstStyle/>
        <a:p>
          <a:r>
            <a:rPr lang="en-US" dirty="0" smtClean="0"/>
            <a:t>multi-jurisdictional solutions</a:t>
          </a:r>
          <a:endParaRPr lang="en-US" dirty="0"/>
        </a:p>
      </dgm:t>
    </dgm:pt>
    <dgm:pt modelId="{392E6C87-FD08-4503-BEBB-9AB8468EB13A}" type="parTrans" cxnId="{ED41BD1F-DCCE-4734-B81E-E3576F68F6B1}">
      <dgm:prSet/>
      <dgm:spPr/>
      <dgm:t>
        <a:bodyPr/>
        <a:lstStyle/>
        <a:p>
          <a:endParaRPr lang="en-US"/>
        </a:p>
      </dgm:t>
    </dgm:pt>
    <dgm:pt modelId="{A562C8AD-8088-4CAE-BE6A-10C78FB31C47}" type="sibTrans" cxnId="{ED41BD1F-DCCE-4734-B81E-E3576F68F6B1}">
      <dgm:prSet/>
      <dgm:spPr/>
      <dgm:t>
        <a:bodyPr/>
        <a:lstStyle/>
        <a:p>
          <a:endParaRPr lang="en-US"/>
        </a:p>
      </dgm:t>
    </dgm:pt>
    <dgm:pt modelId="{A3FD596E-4780-4882-A41E-E03358D24203}" type="pres">
      <dgm:prSet presAssocID="{A8286347-A42C-401F-BA47-8BF898C176DF}" presName="Name0" presStyleCnt="0">
        <dgm:presLayoutVars>
          <dgm:dir/>
          <dgm:animLvl val="lvl"/>
          <dgm:resizeHandles/>
        </dgm:presLayoutVars>
      </dgm:prSet>
      <dgm:spPr/>
      <dgm:t>
        <a:bodyPr/>
        <a:lstStyle/>
        <a:p>
          <a:endParaRPr lang="en-US"/>
        </a:p>
      </dgm:t>
    </dgm:pt>
    <dgm:pt modelId="{DE24FC00-9FF4-4FC5-8FCE-7932DCC960C4}" type="pres">
      <dgm:prSet presAssocID="{99DDD205-3EA6-4E7E-B4A3-1933513F5C53}" presName="linNode" presStyleCnt="0"/>
      <dgm:spPr/>
      <dgm:t>
        <a:bodyPr/>
        <a:lstStyle/>
        <a:p>
          <a:endParaRPr lang="en-US"/>
        </a:p>
      </dgm:t>
    </dgm:pt>
    <dgm:pt modelId="{F8E39833-38A2-4195-B0BD-689450FE733B}" type="pres">
      <dgm:prSet presAssocID="{99DDD205-3EA6-4E7E-B4A3-1933513F5C53}" presName="parentShp" presStyleLbl="node1" presStyleIdx="0" presStyleCnt="3" custScaleX="30786" custScaleY="76271" custLinFactNeighborX="-31278" custLinFactNeighborY="-1017">
        <dgm:presLayoutVars>
          <dgm:bulletEnabled val="1"/>
        </dgm:presLayoutVars>
      </dgm:prSet>
      <dgm:spPr/>
      <dgm:t>
        <a:bodyPr/>
        <a:lstStyle/>
        <a:p>
          <a:endParaRPr lang="en-US"/>
        </a:p>
      </dgm:t>
    </dgm:pt>
    <dgm:pt modelId="{EA9150FA-9D0A-4F56-875D-926578B29D6F}" type="pres">
      <dgm:prSet presAssocID="{99DDD205-3EA6-4E7E-B4A3-1933513F5C53}" presName="childShp" presStyleLbl="bgAccFollowNode1" presStyleIdx="0" presStyleCnt="3" custScaleX="112056" custScaleY="93470" custLinFactNeighborX="-30408" custLinFactNeighborY="-23">
        <dgm:presLayoutVars>
          <dgm:bulletEnabled val="1"/>
        </dgm:presLayoutVars>
      </dgm:prSet>
      <dgm:spPr/>
      <dgm:t>
        <a:bodyPr/>
        <a:lstStyle/>
        <a:p>
          <a:endParaRPr lang="en-US"/>
        </a:p>
      </dgm:t>
    </dgm:pt>
    <dgm:pt modelId="{C397345A-471A-4D3B-BF8D-4C52323BCB07}" type="pres">
      <dgm:prSet presAssocID="{88525F8E-418C-46D0-AC10-99BA4092077D}" presName="spacing" presStyleCnt="0"/>
      <dgm:spPr/>
      <dgm:t>
        <a:bodyPr/>
        <a:lstStyle/>
        <a:p>
          <a:endParaRPr lang="en-US"/>
        </a:p>
      </dgm:t>
    </dgm:pt>
    <dgm:pt modelId="{121F21F7-BA7B-4A01-A4D8-FCAAA301C469}" type="pres">
      <dgm:prSet presAssocID="{9C38C32C-CA62-4DDC-9521-69E4A71615D2}" presName="linNode" presStyleCnt="0"/>
      <dgm:spPr/>
      <dgm:t>
        <a:bodyPr/>
        <a:lstStyle/>
        <a:p>
          <a:endParaRPr lang="en-US"/>
        </a:p>
      </dgm:t>
    </dgm:pt>
    <dgm:pt modelId="{97698F88-0C63-4077-B762-8B0604E67F8C}" type="pres">
      <dgm:prSet presAssocID="{9C38C32C-CA62-4DDC-9521-69E4A71615D2}" presName="parentShp" presStyleLbl="node1" presStyleIdx="1" presStyleCnt="3" custScaleX="32013" custScaleY="79322" custLinFactNeighborX="-28302" custLinFactNeighborY="-6441">
        <dgm:presLayoutVars>
          <dgm:bulletEnabled val="1"/>
        </dgm:presLayoutVars>
      </dgm:prSet>
      <dgm:spPr/>
      <dgm:t>
        <a:bodyPr/>
        <a:lstStyle/>
        <a:p>
          <a:endParaRPr lang="en-US"/>
        </a:p>
      </dgm:t>
    </dgm:pt>
    <dgm:pt modelId="{EEA57FE2-BC95-4897-B20D-5041744EFD7F}" type="pres">
      <dgm:prSet presAssocID="{9C38C32C-CA62-4DDC-9521-69E4A71615D2}" presName="childShp" presStyleLbl="bgAccFollowNode1" presStyleIdx="1" presStyleCnt="3" custScaleX="110734" custLinFactNeighborX="-29654" custLinFactNeighborY="-3805">
        <dgm:presLayoutVars>
          <dgm:bulletEnabled val="1"/>
        </dgm:presLayoutVars>
      </dgm:prSet>
      <dgm:spPr/>
      <dgm:t>
        <a:bodyPr/>
        <a:lstStyle/>
        <a:p>
          <a:endParaRPr lang="en-US"/>
        </a:p>
      </dgm:t>
    </dgm:pt>
    <dgm:pt modelId="{82A49028-3D9E-441F-96BA-DEF66290AAB3}" type="pres">
      <dgm:prSet presAssocID="{F878B419-1D8C-4670-B711-757707E1D5CD}" presName="spacing" presStyleCnt="0"/>
      <dgm:spPr/>
      <dgm:t>
        <a:bodyPr/>
        <a:lstStyle/>
        <a:p>
          <a:endParaRPr lang="en-US"/>
        </a:p>
      </dgm:t>
    </dgm:pt>
    <dgm:pt modelId="{5FBD9368-DBA6-4FE1-8986-2D949C087283}" type="pres">
      <dgm:prSet presAssocID="{53903821-FF9A-475F-B0C5-120A5877B107}" presName="linNode" presStyleCnt="0"/>
      <dgm:spPr/>
      <dgm:t>
        <a:bodyPr/>
        <a:lstStyle/>
        <a:p>
          <a:endParaRPr lang="en-US"/>
        </a:p>
      </dgm:t>
    </dgm:pt>
    <dgm:pt modelId="{447DD767-8125-437D-A411-B5996F64CFE3}" type="pres">
      <dgm:prSet presAssocID="{53903821-FF9A-475F-B0C5-120A5877B107}" presName="parentShp" presStyleLbl="node1" presStyleIdx="2" presStyleCnt="3" custScaleX="31819" custScaleY="78305" custLinFactNeighborX="-30331" custLinFactNeighborY="-3051">
        <dgm:presLayoutVars>
          <dgm:bulletEnabled val="1"/>
        </dgm:presLayoutVars>
      </dgm:prSet>
      <dgm:spPr/>
      <dgm:t>
        <a:bodyPr/>
        <a:lstStyle/>
        <a:p>
          <a:endParaRPr lang="en-US"/>
        </a:p>
      </dgm:t>
    </dgm:pt>
    <dgm:pt modelId="{FFD6B994-9F3A-4A18-823E-7F5829D42462}" type="pres">
      <dgm:prSet presAssocID="{53903821-FF9A-475F-B0C5-120A5877B107}" presName="childShp" presStyleLbl="bgAccFollowNode1" presStyleIdx="2" presStyleCnt="3" custScaleX="111494" custScaleY="95518" custLinFactNeighborX="-31346" custLinFactNeighborY="-970">
        <dgm:presLayoutVars>
          <dgm:bulletEnabled val="1"/>
        </dgm:presLayoutVars>
      </dgm:prSet>
      <dgm:spPr/>
      <dgm:t>
        <a:bodyPr/>
        <a:lstStyle/>
        <a:p>
          <a:endParaRPr lang="en-US"/>
        </a:p>
      </dgm:t>
    </dgm:pt>
  </dgm:ptLst>
  <dgm:cxnLst>
    <dgm:cxn modelId="{D5DAC08B-4964-4CC2-AB25-37005C18A888}" srcId="{53903821-FF9A-475F-B0C5-120A5877B107}" destId="{6E3067B8-1CFE-4052-A6C6-FAC2C9FD27D3}" srcOrd="0" destOrd="0" parTransId="{42C202C2-944A-4F8D-9601-1B390072A507}" sibTransId="{678C0767-0EEA-4C93-B024-283317F2EFD8}"/>
    <dgm:cxn modelId="{7D4E4508-D93E-474B-96B4-7BA453B85189}" type="presOf" srcId="{B4B28C28-4EFD-4DC5-BDA5-170AA85C10DA}" destId="{EEA57FE2-BC95-4897-B20D-5041744EFD7F}" srcOrd="0" destOrd="0" presId="urn:microsoft.com/office/officeart/2005/8/layout/vList6"/>
    <dgm:cxn modelId="{0DD724EE-3471-4631-8D33-085A2F8696C3}" srcId="{9C38C32C-CA62-4DDC-9521-69E4A71615D2}" destId="{B4B28C28-4EFD-4DC5-BDA5-170AA85C10DA}" srcOrd="0" destOrd="0" parTransId="{C07F49A6-3443-4614-8EAD-7F0572052DD7}" sibTransId="{B56447AB-9C35-47AE-8291-8FE2DA1B58B0}"/>
    <dgm:cxn modelId="{CEF69FCB-87AB-4B2B-A621-7CC633D7CC14}" type="presOf" srcId="{A8286347-A42C-401F-BA47-8BF898C176DF}" destId="{A3FD596E-4780-4882-A41E-E03358D24203}" srcOrd="0" destOrd="0" presId="urn:microsoft.com/office/officeart/2005/8/layout/vList6"/>
    <dgm:cxn modelId="{B15F2EAB-9B81-4D25-B1F7-B68E572193DA}" srcId="{A8286347-A42C-401F-BA47-8BF898C176DF}" destId="{99DDD205-3EA6-4E7E-B4A3-1933513F5C53}" srcOrd="0" destOrd="0" parTransId="{D4ECBA32-C5F6-4766-9B6F-DAF65C4A28AA}" sibTransId="{88525F8E-418C-46D0-AC10-99BA4092077D}"/>
    <dgm:cxn modelId="{DC44BED2-FFC2-499C-9A24-E37F96DE4359}" srcId="{A8286347-A42C-401F-BA47-8BF898C176DF}" destId="{53903821-FF9A-475F-B0C5-120A5877B107}" srcOrd="2" destOrd="0" parTransId="{7B4A2506-7319-4D45-B2B8-E1CDF9528C4A}" sibTransId="{5C00568D-3DB9-4F42-BC59-8C6C4E064512}"/>
    <dgm:cxn modelId="{DBFDD1BF-AAEE-4344-9338-0182C97C9514}" type="presOf" srcId="{EBD09CF4-AFFA-4C83-90C3-F4AB96E2F09D}" destId="{EA9150FA-9D0A-4F56-875D-926578B29D6F}" srcOrd="0" destOrd="2" presId="urn:microsoft.com/office/officeart/2005/8/layout/vList6"/>
    <dgm:cxn modelId="{4D3A3290-6312-41E7-81AD-2E44267F9DE6}" type="presOf" srcId="{4D787207-F33A-41CB-8630-A04256A3ADCD}" destId="{EEA57FE2-BC95-4897-B20D-5041744EFD7F}" srcOrd="0" destOrd="1" presId="urn:microsoft.com/office/officeart/2005/8/layout/vList6"/>
    <dgm:cxn modelId="{69A0CAC3-4CFA-4A5B-A021-8D1B1756BDEF}" type="presOf" srcId="{53903821-FF9A-475F-B0C5-120A5877B107}" destId="{447DD767-8125-437D-A411-B5996F64CFE3}" srcOrd="0" destOrd="0" presId="urn:microsoft.com/office/officeart/2005/8/layout/vList6"/>
    <dgm:cxn modelId="{3B14B655-1642-439E-A989-FAE03F388246}" srcId="{A8286347-A42C-401F-BA47-8BF898C176DF}" destId="{9C38C32C-CA62-4DDC-9521-69E4A71615D2}" srcOrd="1" destOrd="0" parTransId="{979A66BF-BE17-4752-81F6-2E26E5426231}" sibTransId="{F878B419-1D8C-4670-B711-757707E1D5CD}"/>
    <dgm:cxn modelId="{9455218B-487F-4AB8-B9A6-36804C40B9BD}" type="presOf" srcId="{9C38C32C-CA62-4DDC-9521-69E4A71615D2}" destId="{97698F88-0C63-4077-B762-8B0604E67F8C}" srcOrd="0" destOrd="0" presId="urn:microsoft.com/office/officeart/2005/8/layout/vList6"/>
    <dgm:cxn modelId="{47ADE8D8-0D10-4516-9861-D0B215AA792C}" srcId="{99DDD205-3EA6-4E7E-B4A3-1933513F5C53}" destId="{CE9F6B32-095C-43E9-A3E9-5FA17D55ADE7}" srcOrd="1" destOrd="0" parTransId="{418C081A-F19B-44F5-8535-0357973480BE}" sibTransId="{BE6A6F02-5885-4452-B553-0138CA64F9E7}"/>
    <dgm:cxn modelId="{E4561BD6-B7C8-4F03-924E-6F2603F8311A}" type="presOf" srcId="{6E3067B8-1CFE-4052-A6C6-FAC2C9FD27D3}" destId="{FFD6B994-9F3A-4A18-823E-7F5829D42462}" srcOrd="0" destOrd="0" presId="urn:microsoft.com/office/officeart/2005/8/layout/vList6"/>
    <dgm:cxn modelId="{39F5CB86-F473-46A5-A8D3-3DCE4D8F461E}" type="presOf" srcId="{99DDD205-3EA6-4E7E-B4A3-1933513F5C53}" destId="{F8E39833-38A2-4195-B0BD-689450FE733B}" srcOrd="0" destOrd="0" presId="urn:microsoft.com/office/officeart/2005/8/layout/vList6"/>
    <dgm:cxn modelId="{07E82672-508B-4B88-B530-CD7E79FBF547}" type="presOf" srcId="{CE9F6B32-095C-43E9-A3E9-5FA17D55ADE7}" destId="{EA9150FA-9D0A-4F56-875D-926578B29D6F}" srcOrd="0" destOrd="1" presId="urn:microsoft.com/office/officeart/2005/8/layout/vList6"/>
    <dgm:cxn modelId="{F9A1DC33-8476-4882-9BE7-D6EA80D0A024}" srcId="{99DDD205-3EA6-4E7E-B4A3-1933513F5C53}" destId="{EBD09CF4-AFFA-4C83-90C3-F4AB96E2F09D}" srcOrd="2" destOrd="0" parTransId="{72C4E3ED-F26E-4EC0-BEB4-CDA1EC59A35B}" sibTransId="{46DFEACB-C138-4F9C-A25C-8304C8C222BE}"/>
    <dgm:cxn modelId="{D72254E3-2539-487F-B895-178617399A3E}" type="presOf" srcId="{F857165D-BF88-40B7-AAD4-361E93617935}" destId="{EA9150FA-9D0A-4F56-875D-926578B29D6F}" srcOrd="0" destOrd="0" presId="urn:microsoft.com/office/officeart/2005/8/layout/vList6"/>
    <dgm:cxn modelId="{ED41BD1F-DCCE-4734-B81E-E3576F68F6B1}" srcId="{9C38C32C-CA62-4DDC-9521-69E4A71615D2}" destId="{4D787207-F33A-41CB-8630-A04256A3ADCD}" srcOrd="1" destOrd="0" parTransId="{392E6C87-FD08-4503-BEBB-9AB8468EB13A}" sibTransId="{A562C8AD-8088-4CAE-BE6A-10C78FB31C47}"/>
    <dgm:cxn modelId="{FB36295F-5F96-4667-9210-7FA3FA28159F}" srcId="{99DDD205-3EA6-4E7E-B4A3-1933513F5C53}" destId="{F857165D-BF88-40B7-AAD4-361E93617935}" srcOrd="0" destOrd="0" parTransId="{DFF5439D-E3A1-4AA0-98DF-0180B4A02B0E}" sibTransId="{6A1453D5-70FD-4E1D-BD80-F424A06CB531}"/>
    <dgm:cxn modelId="{5CDEB963-4DE2-4620-A3E7-D36D4C2DD8B4}" type="presParOf" srcId="{A3FD596E-4780-4882-A41E-E03358D24203}" destId="{DE24FC00-9FF4-4FC5-8FCE-7932DCC960C4}" srcOrd="0" destOrd="0" presId="urn:microsoft.com/office/officeart/2005/8/layout/vList6"/>
    <dgm:cxn modelId="{4E60DC92-76FB-478F-B948-4FB80A63114B}" type="presParOf" srcId="{DE24FC00-9FF4-4FC5-8FCE-7932DCC960C4}" destId="{F8E39833-38A2-4195-B0BD-689450FE733B}" srcOrd="0" destOrd="0" presId="urn:microsoft.com/office/officeart/2005/8/layout/vList6"/>
    <dgm:cxn modelId="{131B08E7-B927-44AC-B997-BA98F74E3193}" type="presParOf" srcId="{DE24FC00-9FF4-4FC5-8FCE-7932DCC960C4}" destId="{EA9150FA-9D0A-4F56-875D-926578B29D6F}" srcOrd="1" destOrd="0" presId="urn:microsoft.com/office/officeart/2005/8/layout/vList6"/>
    <dgm:cxn modelId="{71442537-3B60-4AD3-A346-6EC541D9EB99}" type="presParOf" srcId="{A3FD596E-4780-4882-A41E-E03358D24203}" destId="{C397345A-471A-4D3B-BF8D-4C52323BCB07}" srcOrd="1" destOrd="0" presId="urn:microsoft.com/office/officeart/2005/8/layout/vList6"/>
    <dgm:cxn modelId="{78F73146-9852-4D27-BB98-8BFEA8292AD7}" type="presParOf" srcId="{A3FD596E-4780-4882-A41E-E03358D24203}" destId="{121F21F7-BA7B-4A01-A4D8-FCAAA301C469}" srcOrd="2" destOrd="0" presId="urn:microsoft.com/office/officeart/2005/8/layout/vList6"/>
    <dgm:cxn modelId="{8B312668-1384-413A-A2AF-A4632D34B69C}" type="presParOf" srcId="{121F21F7-BA7B-4A01-A4D8-FCAAA301C469}" destId="{97698F88-0C63-4077-B762-8B0604E67F8C}" srcOrd="0" destOrd="0" presId="urn:microsoft.com/office/officeart/2005/8/layout/vList6"/>
    <dgm:cxn modelId="{17371370-C756-41FD-8006-7843AE34475A}" type="presParOf" srcId="{121F21F7-BA7B-4A01-A4D8-FCAAA301C469}" destId="{EEA57FE2-BC95-4897-B20D-5041744EFD7F}" srcOrd="1" destOrd="0" presId="urn:microsoft.com/office/officeart/2005/8/layout/vList6"/>
    <dgm:cxn modelId="{9D20680C-3A62-4C8B-A825-B132EE31731F}" type="presParOf" srcId="{A3FD596E-4780-4882-A41E-E03358D24203}" destId="{82A49028-3D9E-441F-96BA-DEF66290AAB3}" srcOrd="3" destOrd="0" presId="urn:microsoft.com/office/officeart/2005/8/layout/vList6"/>
    <dgm:cxn modelId="{33478D20-5075-4CB5-B109-C7A592D36C06}" type="presParOf" srcId="{A3FD596E-4780-4882-A41E-E03358D24203}" destId="{5FBD9368-DBA6-4FE1-8986-2D949C087283}" srcOrd="4" destOrd="0" presId="urn:microsoft.com/office/officeart/2005/8/layout/vList6"/>
    <dgm:cxn modelId="{07A09E1F-58AA-4146-B912-A0787727F9DE}" type="presParOf" srcId="{5FBD9368-DBA6-4FE1-8986-2D949C087283}" destId="{447DD767-8125-437D-A411-B5996F64CFE3}" srcOrd="0" destOrd="0" presId="urn:microsoft.com/office/officeart/2005/8/layout/vList6"/>
    <dgm:cxn modelId="{D8FC7909-7BF9-4AEE-B26B-D8AD5EDCFC7D}" type="presParOf" srcId="{5FBD9368-DBA6-4FE1-8986-2D949C087283}" destId="{FFD6B994-9F3A-4A18-823E-7F5829D42462}" srcOrd="1" destOrd="0" presId="urn:microsoft.com/office/officeart/2005/8/layout/vList6"/>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EBAF10-FBE9-4073-B7A5-2B9512302906}" type="datetimeFigureOut">
              <a:rPr lang="en-US" smtClean="0"/>
              <a:pPr/>
              <a:t>9/28/2011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DE3227-93A4-45F8-B687-3ECF1874E60C}" type="slidenum">
              <a:rPr lang="en-US" smtClean="0"/>
              <a:pPr/>
              <a:t>‹#›</a:t>
            </a:fld>
            <a:endParaRPr lang="en-US" dirty="0"/>
          </a:p>
        </p:txBody>
      </p:sp>
    </p:spTree>
    <p:extLst>
      <p:ext uri="{BB962C8B-B14F-4D97-AF65-F5344CB8AC3E}">
        <p14:creationId xmlns:p14="http://schemas.microsoft.com/office/powerpoint/2010/main" xmlns="" val="470051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228600"/>
            <a:ext cx="5486400" cy="4114800"/>
          </a:xfrm>
          <a:prstGeom prst="rect">
            <a:avLst/>
          </a:prstGeom>
          <a:noFill/>
          <a:ln w="12700">
            <a:no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94199"/>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400"/>
            </a:lvl1pPr>
          </a:lstStyle>
          <a:p>
            <a:fld id="{97CB9844-06C3-4822-82EB-10BA51B0C37C}" type="slidenum">
              <a:rPr lang="en-US" smtClean="0"/>
              <a:pPr/>
              <a:t>‹#›</a:t>
            </a:fld>
            <a:endParaRPr lang="en-US" dirty="0"/>
          </a:p>
        </p:txBody>
      </p:sp>
    </p:spTree>
    <p:extLst>
      <p:ext uri="{BB962C8B-B14F-4D97-AF65-F5344CB8AC3E}">
        <p14:creationId xmlns:p14="http://schemas.microsoft.com/office/powerpoint/2010/main" xmlns="" val="1308552310"/>
      </p:ext>
    </p:extLst>
  </p:cSld>
  <p:clrMap bg1="lt1" tx1="dk1" bg2="lt2" tx2="dk2" accent1="accent1" accent2="accent2" accent3="accent3" accent4="accent4" accent5="accent5" accent6="accent6" hlink="hlink" folHlink="folHlink"/>
  <p:notesStyle>
    <a:lvl1pPr marL="0" algn="l" defTabSz="914400" rtl="0" eaLnBrk="1" latinLnBrk="0" hangingPunct="1">
      <a:buFont typeface="Arial" pitchFamily="34" charset="0"/>
      <a:buNone/>
      <a:defRPr sz="1200" kern="1200">
        <a:solidFill>
          <a:schemeClr val="tx1"/>
        </a:solidFill>
        <a:latin typeface="+mn-lt"/>
        <a:ea typeface="+mn-ea"/>
        <a:cs typeface="+mn-cs"/>
      </a:defRPr>
    </a:lvl1pPr>
    <a:lvl2pPr marL="457200" algn="l" defTabSz="914400" rtl="0" eaLnBrk="1" latinLnBrk="0" hangingPunct="1">
      <a:buFont typeface="Arial" pitchFamily="34" charset="0"/>
      <a:buChar char="•"/>
      <a:defRPr sz="1200" kern="1200">
        <a:solidFill>
          <a:schemeClr val="tx1"/>
        </a:solidFill>
        <a:latin typeface="+mn-lt"/>
        <a:ea typeface="+mn-ea"/>
        <a:cs typeface="+mn-cs"/>
      </a:defRPr>
    </a:lvl2pPr>
    <a:lvl3pPr marL="914400" algn="l" defTabSz="914400" rtl="0" eaLnBrk="1" latinLnBrk="0" hangingPunct="1">
      <a:buFont typeface="Arial" pitchFamily="34" charset="0"/>
      <a:buChar char="•"/>
      <a:defRPr sz="1200" kern="1200">
        <a:solidFill>
          <a:schemeClr val="tx1"/>
        </a:solidFill>
        <a:latin typeface="+mn-lt"/>
        <a:ea typeface="+mn-ea"/>
        <a:cs typeface="+mn-cs"/>
      </a:defRPr>
    </a:lvl3pPr>
    <a:lvl4pPr marL="1371600" algn="l" defTabSz="914400" rtl="0" eaLnBrk="1" latinLnBrk="0" hangingPunct="1">
      <a:buFont typeface="Arial" pitchFamily="34" charset="0"/>
      <a:buChar char="•"/>
      <a:defRPr sz="1200" kern="1200">
        <a:solidFill>
          <a:schemeClr val="tx1"/>
        </a:solidFill>
        <a:latin typeface="+mn-lt"/>
        <a:ea typeface="+mn-ea"/>
        <a:cs typeface="+mn-cs"/>
      </a:defRPr>
    </a:lvl4pPr>
    <a:lvl5pPr marL="182880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b="1" dirty="0" smtClean="0">
                <a:solidFill>
                  <a:srgbClr val="FFC000"/>
                </a:solidFill>
              </a:rPr>
              <a:t>“One Water One Watershed” Plan – An Integrated Systems Approach </a:t>
            </a:r>
            <a:endParaRPr lang="en-US" dirty="0" smtClean="0">
              <a:solidFill>
                <a:srgbClr val="FFC000"/>
              </a:solidFill>
            </a:endParaRPr>
          </a:p>
          <a:p>
            <a:endParaRPr lang="en-US" dirty="0" smtClean="0"/>
          </a:p>
        </p:txBody>
      </p:sp>
      <p:sp>
        <p:nvSpPr>
          <p:cNvPr id="29700" name="Slide Number Placeholder 3"/>
          <p:cNvSpPr>
            <a:spLocks noGrp="1"/>
          </p:cNvSpPr>
          <p:nvPr>
            <p:ph type="sldNum" sz="quarter" idx="5"/>
          </p:nvPr>
        </p:nvSpPr>
        <p:spPr>
          <a:noFill/>
        </p:spPr>
        <p:txBody>
          <a:bodyPr/>
          <a:lstStyle/>
          <a:p>
            <a:pPr defTabSz="893930"/>
            <a:fld id="{44AB451A-D04B-445A-9962-DA1612894871}" type="slidenum">
              <a:rPr lang="en-US" smtClean="0"/>
              <a:pPr defTabSz="893930"/>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p:spPr>
        <p:txBody>
          <a:bodyPr>
            <a:normAutofit lnSpcReduction="10000"/>
          </a:bodyPr>
          <a:lstStyle/>
          <a:p>
            <a:pPr eaLnBrk="1" hangingPunct="1">
              <a:spcBef>
                <a:spcPct val="0"/>
              </a:spcBef>
              <a:defRPr/>
            </a:pPr>
            <a:r>
              <a:rPr lang="en-US" b="1" dirty="0" smtClean="0">
                <a:effectLst>
                  <a:outerShdw blurRad="38100" dist="38100" dir="2700000" algn="tl">
                    <a:srgbClr val="C0C0C0"/>
                  </a:outerShdw>
                </a:effectLst>
              </a:rPr>
              <a:t>A new shared vision for the Watershed</a:t>
            </a:r>
          </a:p>
          <a:p>
            <a:pPr eaLnBrk="1" hangingPunct="1">
              <a:spcBef>
                <a:spcPct val="0"/>
              </a:spcBef>
              <a:defRPr/>
            </a:pPr>
            <a:r>
              <a:rPr lang="en-US" b="1" dirty="0" smtClean="0">
                <a:effectLst>
                  <a:outerShdw blurRad="38100" dist="38100" dir="2700000" algn="tl">
                    <a:srgbClr val="C0C0C0"/>
                  </a:outerShdw>
                </a:effectLst>
              </a:rPr>
              <a:t>Breakthrough Innovations</a:t>
            </a:r>
          </a:p>
          <a:p>
            <a:pPr eaLnBrk="1" hangingPunct="1">
              <a:spcBef>
                <a:spcPct val="0"/>
              </a:spcBef>
              <a:defRPr/>
            </a:pPr>
            <a:r>
              <a:rPr lang="en-US" b="1" dirty="0" smtClean="0">
                <a:effectLst>
                  <a:outerShdw blurRad="38100" dist="38100" dir="2700000" algn="tl">
                    <a:srgbClr val="C0C0C0"/>
                  </a:outerShdw>
                </a:effectLst>
              </a:rPr>
              <a:t>Many Challenges are Institutional not Technical or Physical </a:t>
            </a:r>
          </a:p>
          <a:p>
            <a:pPr eaLnBrk="1" hangingPunct="1">
              <a:spcBef>
                <a:spcPct val="0"/>
              </a:spcBef>
              <a:defRPr/>
            </a:pPr>
            <a:endParaRPr lang="en-US" b="1" dirty="0" smtClean="0">
              <a:effectLst>
                <a:outerShdw blurRad="38100" dist="38100" dir="2700000" algn="tl">
                  <a:srgbClr val="C0C0C0"/>
                </a:outerShdw>
              </a:effectLst>
            </a:endParaRPr>
          </a:p>
          <a:p>
            <a:pPr>
              <a:defRPr/>
            </a:pPr>
            <a:r>
              <a:rPr lang="en-US" b="1" i="1" dirty="0" smtClean="0">
                <a:solidFill>
                  <a:srgbClr val="100084"/>
                </a:solidFill>
              </a:rPr>
              <a:t>Not only solving problems, but creating a new desirable future.</a:t>
            </a:r>
          </a:p>
          <a:p>
            <a:pPr eaLnBrk="1" hangingPunct="1">
              <a:spcBef>
                <a:spcPct val="0"/>
              </a:spcBef>
              <a:defRPr/>
            </a:pPr>
            <a:endParaRPr lang="en-US" b="1" dirty="0" smtClean="0">
              <a:effectLst>
                <a:outerShdw blurRad="38100" dist="38100" dir="2700000" algn="tl">
                  <a:srgbClr val="C0C0C0"/>
                </a:outerShdw>
              </a:effectLst>
            </a:endParaRPr>
          </a:p>
          <a:p>
            <a:pPr eaLnBrk="1" hangingPunct="1">
              <a:spcBef>
                <a:spcPct val="0"/>
              </a:spcBef>
              <a:defRPr/>
            </a:pPr>
            <a:r>
              <a:rPr lang="en-US" b="1" dirty="0" smtClean="0">
                <a:effectLst>
                  <a:outerShdw blurRad="38100" dist="38100" dir="2700000" algn="tl">
                    <a:srgbClr val="C0C0C0"/>
                  </a:outerShdw>
                </a:effectLst>
              </a:rPr>
              <a:t>See each problem as interrelated, seek efficiencies and synergies</a:t>
            </a:r>
          </a:p>
          <a:p>
            <a:pPr eaLnBrk="1" hangingPunct="1">
              <a:spcBef>
                <a:spcPct val="0"/>
              </a:spcBef>
              <a:defRPr/>
            </a:pPr>
            <a:r>
              <a:rPr lang="en-US" b="1" dirty="0" smtClean="0">
                <a:effectLst>
                  <a:outerShdw blurRad="38100" dist="38100" dir="2700000" algn="tl">
                    <a:srgbClr val="C0C0C0"/>
                  </a:outerShdw>
                </a:effectLst>
              </a:rPr>
              <a:t>As Citizens of the Watershed, create solutions.</a:t>
            </a:r>
          </a:p>
          <a:p>
            <a:pPr eaLnBrk="1" hangingPunct="1">
              <a:spcBef>
                <a:spcPct val="0"/>
              </a:spcBef>
              <a:defRPr/>
            </a:pPr>
            <a:r>
              <a:rPr lang="en-US" b="1" dirty="0" smtClean="0">
                <a:effectLst>
                  <a:outerShdw blurRad="38100" dist="38100" dir="2700000" algn="tl">
                    <a:srgbClr val="C0C0C0"/>
                  </a:outerShdw>
                </a:effectLst>
              </a:rPr>
              <a:t>No ONE person has resources, authority, credibility or  understanding enough to connect the larger network.</a:t>
            </a:r>
          </a:p>
          <a:p>
            <a:pPr eaLnBrk="1" hangingPunct="1">
              <a:spcBef>
                <a:spcPct val="0"/>
              </a:spcBef>
              <a:defRPr/>
            </a:pPr>
            <a:endParaRPr lang="en-US" b="1" i="1" dirty="0" smtClean="0"/>
          </a:p>
          <a:p>
            <a:pPr eaLnBrk="1" hangingPunct="1">
              <a:spcBef>
                <a:spcPct val="0"/>
              </a:spcBef>
              <a:defRPr/>
            </a:pPr>
            <a:r>
              <a:rPr lang="en-US" b="1" i="1" dirty="0" smtClean="0"/>
              <a:t>Collaborate across boundaries. </a:t>
            </a:r>
          </a:p>
          <a:p>
            <a:pPr eaLnBrk="1" hangingPunct="1">
              <a:spcBef>
                <a:spcPct val="0"/>
              </a:spcBef>
              <a:defRPr/>
            </a:pPr>
            <a:endParaRPr lang="en-US" b="1" dirty="0" smtClean="0">
              <a:effectLst>
                <a:outerShdw blurRad="38100" dist="38100" dir="2700000" algn="tl">
                  <a:srgbClr val="C0C0C0"/>
                </a:outerShdw>
              </a:effectLst>
            </a:endParaRPr>
          </a:p>
          <a:p>
            <a:pPr eaLnBrk="1" hangingPunct="1">
              <a:spcBef>
                <a:spcPct val="0"/>
              </a:spcBef>
              <a:defRPr/>
            </a:pPr>
            <a:r>
              <a:rPr lang="en-US" b="1" dirty="0" smtClean="0">
                <a:effectLst>
                  <a:outerShdw blurRad="38100" dist="38100" dir="2700000" algn="tl">
                    <a:srgbClr val="C0C0C0"/>
                  </a:outerShdw>
                </a:effectLst>
              </a:rPr>
              <a:t>Plan describes the Santa Ana River Watershed as a hydrologic whole, detailing functional and dysfunctional dynamics.</a:t>
            </a:r>
          </a:p>
          <a:p>
            <a:pPr eaLnBrk="1" hangingPunct="1">
              <a:spcBef>
                <a:spcPct val="0"/>
              </a:spcBef>
              <a:defRPr/>
            </a:pPr>
            <a:r>
              <a:rPr lang="en-US" b="1" dirty="0" smtClean="0">
                <a:effectLst>
                  <a:outerShdw blurRad="38100" dist="38100" dir="2700000" algn="tl">
                    <a:srgbClr val="C0C0C0"/>
                  </a:outerShdw>
                </a:effectLst>
              </a:rPr>
              <a:t>Working in concert with Nature is cost effective. </a:t>
            </a:r>
          </a:p>
          <a:p>
            <a:pPr marL="0" marR="0" indent="0" algn="l" defTabSz="914400" rtl="0" eaLnBrk="1" fontAlgn="auto" latinLnBrk="0" hangingPunct="1">
              <a:lnSpc>
                <a:spcPct val="100000"/>
              </a:lnSpc>
              <a:spcBef>
                <a:spcPct val="0"/>
              </a:spcBef>
              <a:spcAft>
                <a:spcPts val="0"/>
              </a:spcAft>
              <a:buClrTx/>
              <a:buSzTx/>
              <a:buFont typeface="Arial" pitchFamily="34" charset="0"/>
              <a:buNone/>
              <a:tabLst/>
              <a:defRPr/>
            </a:pPr>
            <a:r>
              <a:rPr lang="en-US" sz="1200" dirty="0" smtClean="0"/>
              <a:t>We asked the stakeholders to create anew, to move easily from problem solving to creating, to create a new shared vision and to realize breakthrough innovations. Problem solving is about making what you don’t want go away.  Creating a new involves bringing something you care about into reality. Shifting the conversation from problems to possibilities</a:t>
            </a:r>
            <a:endParaRPr lang="en-US" sz="1200" dirty="0" smtClean="0">
              <a:solidFill>
                <a:schemeClr val="tx2">
                  <a:lumMod val="50000"/>
                </a:schemeClr>
              </a:solidFill>
              <a:latin typeface="Arial" pitchFamily="34" charset="0"/>
              <a:cs typeface="Arial" pitchFamily="34" charset="0"/>
            </a:endParaRPr>
          </a:p>
          <a:p>
            <a:pPr eaLnBrk="1" hangingPunct="1">
              <a:spcBef>
                <a:spcPct val="0"/>
              </a:spcBef>
              <a:defRPr/>
            </a:pPr>
            <a:endParaRPr lang="en-US" b="1" dirty="0" smtClean="0">
              <a:effectLst>
                <a:outerShdw blurRad="38100" dist="38100" dir="2700000" algn="tl">
                  <a:srgbClr val="C0C0C0"/>
                </a:outerShdw>
              </a:effectLst>
            </a:endParaRPr>
          </a:p>
          <a:p>
            <a:pPr eaLnBrk="1" hangingPunct="1">
              <a:spcBef>
                <a:spcPct val="0"/>
              </a:spcBef>
              <a:defRPr/>
            </a:pPr>
            <a:r>
              <a:rPr lang="en-US" dirty="0" smtClean="0"/>
              <a:t> </a:t>
            </a:r>
            <a:r>
              <a:rPr lang="en-US" b="1" i="1" dirty="0" smtClean="0">
                <a:solidFill>
                  <a:srgbClr val="100084"/>
                </a:solidFill>
              </a:rPr>
              <a:t>Watershed as a whole system from the 30,000 foot level.</a:t>
            </a:r>
            <a:endParaRPr lang="en-US" b="1" i="1" dirty="0" smtClean="0">
              <a:solidFill>
                <a:srgbClr val="100084"/>
              </a:solidFill>
              <a:effectLst>
                <a:outerShdw blurRad="38100" dist="38100" dir="2700000" algn="tl">
                  <a:srgbClr val="C0C0C0"/>
                </a:outerShdw>
              </a:effectLst>
            </a:endParaRPr>
          </a:p>
          <a:p>
            <a:pPr eaLnBrk="1" hangingPunct="1">
              <a:spcBef>
                <a:spcPct val="0"/>
              </a:spcBef>
              <a:defRPr/>
            </a:pPr>
            <a:endParaRPr lang="en-US" b="1" dirty="0" smtClean="0">
              <a:effectLst>
                <a:outerShdw blurRad="38100" dist="38100" dir="2700000" algn="tl">
                  <a:srgbClr val="C0C0C0"/>
                </a:outerShdw>
              </a:effectLst>
            </a:endParaRPr>
          </a:p>
          <a:p>
            <a:pPr eaLnBrk="1" hangingPunct="1">
              <a:spcBef>
                <a:spcPct val="0"/>
              </a:spcBef>
              <a:defRPr/>
            </a:pPr>
            <a:endParaRPr lang="en-US" dirty="0" smtClean="0">
              <a:latin typeface="Arial" pitchFamily="34" charset="0"/>
            </a:endParaRPr>
          </a:p>
        </p:txBody>
      </p:sp>
      <p:sp>
        <p:nvSpPr>
          <p:cNvPr id="37892" name="Slide Number Placeholder 3"/>
          <p:cNvSpPr>
            <a:spLocks noGrp="1"/>
          </p:cNvSpPr>
          <p:nvPr>
            <p:ph type="sldNum" sz="quarter" idx="5"/>
          </p:nvPr>
        </p:nvSpPr>
        <p:spPr>
          <a:noFill/>
        </p:spPr>
        <p:txBody>
          <a:bodyPr/>
          <a:lstStyle/>
          <a:p>
            <a:pPr defTabSz="893930"/>
            <a:fld id="{0D81FF0A-EAE0-4A8B-967E-B65227842356}" type="slidenum">
              <a:rPr lang="en-US" smtClean="0">
                <a:latin typeface="Arial" pitchFamily="34" charset="0"/>
                <a:cs typeface="Arial" pitchFamily="34" charset="0"/>
              </a:rPr>
              <a:pPr defTabSz="893930"/>
              <a:t>12</a:t>
            </a:fld>
            <a:endParaRPr lang="en-US" dirty="0"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168">
              <a:defRPr/>
            </a:pPr>
            <a:r>
              <a:rPr lang="en-US" sz="900" dirty="0" smtClean="0"/>
              <a:t>You know Managing the water resources at the watershed scale, while difficult, offers the potential of balancing the many competing demands we place on water resources.  OWOW acknowledges linkages between uplands and downstream areas, and between surface and ground water and reduces the chances that attempts to solve problems in one realm will cause problems in others.  Watershed management integrates all the various human activities that occur on a given area of land that have effects on or affected by water.  We focus on all sources of pollution as a whole rather than on types of sources or on the arbitrary political boundaries.  With this perspective we can plan long term sustainable solutions to many natural resources problems.  We can find a better balance between meetings today’s needs and leaving a sound resource legacy for generations to come. </a:t>
            </a:r>
          </a:p>
          <a:p>
            <a:pPr defTabSz="914168">
              <a:defRPr/>
            </a:pPr>
            <a:endParaRPr lang="en-US" sz="900" dirty="0" smtClean="0">
              <a:solidFill>
                <a:schemeClr val="tx2">
                  <a:lumMod val="50000"/>
                </a:schemeClr>
              </a:solidFill>
              <a:cs typeface="Arial" pitchFamily="34" charset="0"/>
            </a:endParaRPr>
          </a:p>
          <a:p>
            <a:pPr eaLnBrk="1" hangingPunct="1">
              <a:defRPr/>
            </a:pPr>
            <a:r>
              <a:rPr lang="en-US" sz="900" dirty="0" smtClean="0">
                <a:solidFill>
                  <a:schemeClr val="tx2">
                    <a:lumMod val="50000"/>
                  </a:schemeClr>
                </a:solidFill>
                <a:cs typeface="Arial" pitchFamily="34" charset="0"/>
              </a:rPr>
              <a:t>The active participation of this diverse group of stakeholders integrates the different interests in the Watershed beyond political boundaries. We asked everyone to check their identity, at the door. We asked them to think of themselves only citizens of the Santa Ana River Watershed, and to suspend assumptions and balance advocacy and inquiry to foster a collective intelligence.   All other loyalties, agendas and priorities were to be secondary to those of the holistic view of the Santa Ana River watershed.  </a:t>
            </a:r>
            <a:r>
              <a:rPr lang="en-US" altLang="ko-KR" sz="900" dirty="0" smtClean="0">
                <a:solidFill>
                  <a:schemeClr val="tx2">
                    <a:lumMod val="50000"/>
                  </a:schemeClr>
                </a:solidFill>
                <a:ea typeface="굴림" charset="-127"/>
                <a:cs typeface="Arial" pitchFamily="34" charset="0"/>
              </a:rPr>
              <a:t>Individually no one has sufficient resources to address the sustainability issue we face.  No one person has enough understanding, credibility or authority to connect the larger networks of people and organizations to do this work.  We have to do it together. </a:t>
            </a:r>
            <a:endParaRPr lang="en-US" sz="900" dirty="0" smtClean="0">
              <a:solidFill>
                <a:schemeClr val="tx2">
                  <a:lumMod val="50000"/>
                </a:schemeClr>
              </a:solidFill>
              <a:cs typeface="Arial" pitchFamily="34" charset="0"/>
            </a:endParaRPr>
          </a:p>
          <a:p>
            <a:pPr eaLnBrk="1" hangingPunct="1">
              <a:defRPr/>
            </a:pPr>
            <a:endParaRPr lang="en-US" sz="900" dirty="0" smtClean="0">
              <a:solidFill>
                <a:schemeClr val="tx2">
                  <a:lumMod val="50000"/>
                </a:schemeClr>
              </a:solidFill>
              <a:cs typeface="Arial" pitchFamily="34" charset="0"/>
            </a:endParaRPr>
          </a:p>
          <a:p>
            <a:pPr eaLnBrk="1" hangingPunct="1">
              <a:spcBef>
                <a:spcPct val="0"/>
              </a:spcBef>
              <a:defRPr/>
            </a:pPr>
            <a:r>
              <a:rPr lang="en-US" sz="900" dirty="0" smtClean="0">
                <a:solidFill>
                  <a:schemeClr val="tx2">
                    <a:lumMod val="50000"/>
                  </a:schemeClr>
                </a:solidFill>
                <a:cs typeface="Arial" pitchFamily="34" charset="0"/>
              </a:rPr>
              <a:t>OWOW reflects the watershed moving from a water supplier to a water resource manager mentality. We are moving from a mission of providing abundant high-quality water at the lowest cost possible, to one in which water resources are managed in a sustainable manner and with regard for the needs of the environment and those downstream. Rather than investing more or working harder on the ways of the 20th century, OWOW seeks a new approach that is lighter on the land, protects habitat and a sustainable future for a robust economy and healthy environment. </a:t>
            </a:r>
          </a:p>
          <a:p>
            <a:pPr eaLnBrk="1" hangingPunct="1">
              <a:spcBef>
                <a:spcPct val="0"/>
              </a:spcBef>
              <a:defRPr/>
            </a:pPr>
            <a:endParaRPr lang="en-US" sz="900" dirty="0" smtClean="0">
              <a:solidFill>
                <a:schemeClr val="tx2">
                  <a:lumMod val="50000"/>
                </a:schemeClr>
              </a:solidFill>
              <a:cs typeface="Arial" pitchFamily="34" charset="0"/>
            </a:endParaRPr>
          </a:p>
          <a:p>
            <a:pPr eaLnBrk="1" hangingPunct="1">
              <a:spcBef>
                <a:spcPct val="0"/>
              </a:spcBef>
              <a:defRPr/>
            </a:pPr>
            <a:r>
              <a:rPr lang="en-US" sz="900" dirty="0" smtClean="0">
                <a:solidFill>
                  <a:schemeClr val="tx2">
                    <a:lumMod val="50000"/>
                  </a:schemeClr>
                </a:solidFill>
                <a:cs typeface="Arial" pitchFamily="34" charset="0"/>
              </a:rPr>
              <a:t>It is hard to ask people to change.  And I will suggest that none of us have</a:t>
            </a:r>
            <a:r>
              <a:rPr lang="en-US" sz="900" baseline="0" dirty="0" smtClean="0">
                <a:solidFill>
                  <a:schemeClr val="tx2">
                    <a:lumMod val="50000"/>
                  </a:schemeClr>
                </a:solidFill>
                <a:cs typeface="Arial" pitchFamily="34" charset="0"/>
              </a:rPr>
              <a:t> the skill of managing the conflict that will arise if you implement IRWMP correctly.  </a:t>
            </a:r>
            <a:endParaRPr lang="en-US" sz="900" dirty="0" smtClean="0">
              <a:solidFill>
                <a:schemeClr val="tx2">
                  <a:lumMod val="50000"/>
                </a:schemeClr>
              </a:solidFill>
              <a:cs typeface="Arial" pitchFamily="34" charset="0"/>
            </a:endParaRPr>
          </a:p>
          <a:p>
            <a:endParaRPr lang="en-US" sz="900" dirty="0" smtClean="0">
              <a:solidFill>
                <a:schemeClr val="tx2">
                  <a:lumMod val="50000"/>
                </a:schemeClr>
              </a:solidFill>
              <a:cs typeface="Arial" pitchFamily="34" charset="0"/>
            </a:endParaRPr>
          </a:p>
          <a:p>
            <a:pPr eaLnBrk="1" hangingPunct="1">
              <a:lnSpc>
                <a:spcPct val="90000"/>
              </a:lnSpc>
            </a:pPr>
            <a:endParaRPr lang="en-US" dirty="0" smtClean="0">
              <a:solidFill>
                <a:schemeClr val="tx2">
                  <a:lumMod val="50000"/>
                </a:schemeClr>
              </a:solidFill>
              <a:latin typeface="Arial" pitchFamily="34" charset="0"/>
              <a:cs typeface="Arial" pitchFamily="34" charset="0"/>
            </a:endParaRPr>
          </a:p>
          <a:p>
            <a:endParaRPr lang="en-US" sz="1400" dirty="0" smtClean="0">
              <a:solidFill>
                <a:schemeClr val="tx2">
                  <a:lumMod val="50000"/>
                </a:schemeClr>
              </a:solidFill>
            </a:endParaRPr>
          </a:p>
          <a:p>
            <a:endParaRPr lang="en-US" dirty="0">
              <a:solidFill>
                <a:schemeClr val="tx2">
                  <a:lumMod val="50000"/>
                </a:schemeClr>
              </a:solidFill>
              <a:latin typeface="+mj-lt"/>
            </a:endParaRPr>
          </a:p>
        </p:txBody>
      </p:sp>
      <p:sp>
        <p:nvSpPr>
          <p:cNvPr id="4" name="Slide Number Placeholder 3"/>
          <p:cNvSpPr>
            <a:spLocks noGrp="1"/>
          </p:cNvSpPr>
          <p:nvPr>
            <p:ph type="sldNum" sz="quarter" idx="10"/>
          </p:nvPr>
        </p:nvSpPr>
        <p:spPr/>
        <p:txBody>
          <a:bodyPr/>
          <a:lstStyle/>
          <a:p>
            <a:fld id="{97CB9844-06C3-4822-82EB-10BA51B0C37C}"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z="1900" b="1" dirty="0" smtClean="0"/>
              <a:t>We can continue business as usual and believe that nothing has or ever will change. Or we can notice that in fact there have been clear</a:t>
            </a:r>
            <a:r>
              <a:rPr lang="en-US" sz="1900" b="1" baseline="0" dirty="0" smtClean="0"/>
              <a:t> indications that we can not continue as we have been and adopt IRWMP as the basis for water governance.  The next 100 years will not be like the last.  </a:t>
            </a:r>
            <a:endParaRPr lang="en-US" sz="1900" b="1" dirty="0" smtClean="0"/>
          </a:p>
        </p:txBody>
      </p:sp>
      <p:sp>
        <p:nvSpPr>
          <p:cNvPr id="33796" name="Slide Number Placeholder 3"/>
          <p:cNvSpPr>
            <a:spLocks noGrp="1"/>
          </p:cNvSpPr>
          <p:nvPr>
            <p:ph type="sldNum" sz="quarter" idx="5"/>
          </p:nvPr>
        </p:nvSpPr>
        <p:spPr>
          <a:noFill/>
        </p:spPr>
        <p:txBody>
          <a:bodyPr/>
          <a:lstStyle/>
          <a:p>
            <a:pPr defTabSz="893930"/>
            <a:fld id="{FA75C2E2-D00A-4CFA-A6B8-038F6DCFEE16}" type="slidenum">
              <a:rPr lang="en-US" smtClean="0"/>
              <a:pPr defTabSz="893930"/>
              <a:t>15</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B38786C-D7D5-4506-9568-58127775E313}" type="slidenum">
              <a:rPr lang="en-US" smtClean="0">
                <a:solidFill>
                  <a:prstClr val="white"/>
                </a:solidFill>
                <a:cs typeface="Arial" pitchFamily="34" charset="0"/>
              </a:rPr>
              <a:pPr/>
              <a:t>16</a:t>
            </a:fld>
            <a:endParaRPr lang="en-US" dirty="0" smtClean="0">
              <a:solidFill>
                <a:prstClr val="white"/>
              </a:solidFill>
              <a:cs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dirty="0">
              <a:latin typeface="+mj-lt"/>
            </a:endParaRPr>
          </a:p>
          <a:p>
            <a:pPr defTabSz="897153">
              <a:lnSpc>
                <a:spcPct val="80000"/>
              </a:lnSpc>
              <a:spcBef>
                <a:spcPct val="0"/>
              </a:spcBef>
              <a:defRPr/>
            </a:pPr>
            <a:r>
              <a:rPr lang="en-US" dirty="0" smtClean="0"/>
              <a:t>We must resist a desire to jump to a solution, and invest time and energy to understand the whole watershed system.  How the issues fit together, how there could be unintended consequences. Groups with diverse missions can work together to find a solution that benefits all stakeholders.  In the midst of the controversy, it is difficult to believe that a consensus solution is possible.  But interest based negotiation is an effective problem solving tool. This is the model that can resolve California’s water challenges. Thank you.</a:t>
            </a:r>
          </a:p>
          <a:p>
            <a:pPr eaLnBrk="1" hangingPunct="1">
              <a:lnSpc>
                <a:spcPct val="80000"/>
              </a:lnSpc>
              <a:spcBef>
                <a:spcPct val="0"/>
              </a:spcBef>
            </a:pPr>
            <a:endParaRPr lang="en-US" dirty="0" smtClean="0"/>
          </a:p>
          <a:p>
            <a:pPr eaLnBrk="1" hangingPunct="1">
              <a:spcBef>
                <a:spcPct val="0"/>
              </a:spcBef>
            </a:pPr>
            <a:endParaRPr lang="en-US" dirty="0" smtClean="0">
              <a:latin typeface="+mj-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dirty="0" smtClean="0"/>
              <a:t>Here we are, this is us this is where we live.</a:t>
            </a:r>
            <a:r>
              <a:rPr lang="en-US" sz="1000" baseline="0" dirty="0" smtClean="0"/>
              <a:t>  This is what  20 C water policies built.  Water drives the future.  </a:t>
            </a:r>
            <a:r>
              <a:rPr lang="en-US" sz="1000" dirty="0" smtClean="0"/>
              <a:t>It is all about you, the water resources managers</a:t>
            </a:r>
            <a:r>
              <a:rPr lang="en-US" sz="1000" baseline="0" dirty="0" smtClean="0"/>
              <a:t> of So CA and those who care about or future.  The policies we make and the decision we implement drive the economy, quality of life, social equity, and a sustainable ecology.  It is up to us.  You may not feel it but you are the most important people in any room.  It is up to you.</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aseline="0" dirty="0" smtClean="0"/>
              <a:t>I think it is because the skill set that got us here is not the one to lead us into the 21 Century. You know what IRWMP is but I have not seen any training on how to actually do it.   I will explore that in the context of IRWMP specifically.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aseline="0" dirty="0" smtClean="0"/>
              <a:t>So we do we feel so helpless?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dirty="0" smtClean="0"/>
          </a:p>
          <a:p>
            <a:r>
              <a:rPr lang="en-US" sz="1000" baseline="0" dirty="0" smtClean="0">
                <a:latin typeface="+mn-lt"/>
              </a:rPr>
              <a:t>We have a long history of sectoral development based on a narrow understanding of water as an input into economic development. </a:t>
            </a:r>
            <a:endParaRPr lang="en-US" sz="10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897153">
              <a:defRPr/>
            </a:pPr>
            <a:r>
              <a:rPr lang="en-US" dirty="0" smtClean="0"/>
              <a:t>1. The seasonal timing of river flows has changed, with more flow in winter and less in the late spring and summer. </a:t>
            </a:r>
            <a:r>
              <a:rPr lang="en-US" b="1" i="1" dirty="0" smtClean="0"/>
              <a:t>CLICK</a:t>
            </a:r>
          </a:p>
          <a:p>
            <a:endParaRPr lang="en-US" dirty="0" smtClean="0"/>
          </a:p>
          <a:p>
            <a:pPr defTabSz="897153">
              <a:defRPr/>
            </a:pPr>
            <a:r>
              <a:rPr lang="en-US" dirty="0" smtClean="0"/>
              <a:t>2. precipitation will come as rain rather than snow.</a:t>
            </a:r>
            <a:r>
              <a:rPr lang="en-US" b="1" i="1" dirty="0" smtClean="0"/>
              <a:t> CLICK</a:t>
            </a:r>
          </a:p>
          <a:p>
            <a:endParaRPr lang="en-US" dirty="0" smtClean="0"/>
          </a:p>
          <a:p>
            <a:pPr defTabSz="897153">
              <a:defRPr/>
            </a:pPr>
            <a:r>
              <a:rPr lang="en-US" dirty="0" smtClean="0"/>
              <a:t>3. An earlier snow melt may overflow storage facilities resulting in a significant loss of usable water and reduced power generation </a:t>
            </a:r>
            <a:r>
              <a:rPr lang="en-US" b="1" i="1" dirty="0" smtClean="0"/>
              <a:t>CLICK</a:t>
            </a:r>
          </a:p>
          <a:p>
            <a:endParaRPr lang="en-US" dirty="0" smtClean="0"/>
          </a:p>
          <a:p>
            <a:pPr defTabSz="897153">
              <a:defRPr/>
            </a:pPr>
            <a:r>
              <a:rPr lang="en-US" dirty="0" smtClean="0"/>
              <a:t>4. agricultural water demands will increase.</a:t>
            </a:r>
            <a:r>
              <a:rPr lang="en-US" b="1" i="1" dirty="0" smtClean="0"/>
              <a:t> CLICK</a:t>
            </a:r>
          </a:p>
          <a:p>
            <a:endParaRPr lang="en-US" dirty="0" smtClean="0"/>
          </a:p>
          <a:p>
            <a:pPr defTabSz="897153">
              <a:defRPr/>
            </a:pPr>
            <a:r>
              <a:rPr lang="en-US" dirty="0" smtClean="0"/>
              <a:t>5. The earlier snow melt would lead to flooding.</a:t>
            </a:r>
            <a:r>
              <a:rPr lang="en-US" b="1" i="1" dirty="0" smtClean="0"/>
              <a:t> CLICK</a:t>
            </a:r>
          </a:p>
          <a:p>
            <a:endParaRPr lang="en-US" dirty="0" smtClean="0"/>
          </a:p>
          <a:p>
            <a:pPr defTabSz="897153">
              <a:defRPr/>
            </a:pPr>
            <a:r>
              <a:rPr lang="en-US" dirty="0" smtClean="0"/>
              <a:t>6. Less precipitation and warmer temperatures will decrease in soil moisture, recharge and river flows.</a:t>
            </a:r>
            <a:r>
              <a:rPr lang="en-US" b="1" i="1" dirty="0" smtClean="0"/>
              <a:t> CLICK</a:t>
            </a:r>
          </a:p>
          <a:p>
            <a:endParaRPr lang="en-US" dirty="0" smtClean="0"/>
          </a:p>
          <a:p>
            <a:pPr defTabSz="897153">
              <a:defRPr/>
            </a:pPr>
            <a:r>
              <a:rPr lang="en-US" dirty="0" smtClean="0"/>
              <a:t>7. increased salt concentrations in groundwater reservoirs due to sea level rise and over pumping </a:t>
            </a:r>
            <a:r>
              <a:rPr lang="en-US" b="1" i="1" dirty="0" smtClean="0"/>
              <a:t>CLICK</a:t>
            </a:r>
          </a:p>
          <a:p>
            <a:endParaRPr lang="en-US" dirty="0" smtClean="0"/>
          </a:p>
          <a:p>
            <a:pPr defTabSz="897153">
              <a:defRPr/>
            </a:pPr>
            <a:r>
              <a:rPr lang="en-US" dirty="0" smtClean="0"/>
              <a:t>8. increase in urban water demand </a:t>
            </a:r>
            <a:r>
              <a:rPr lang="en-US" b="1" i="1" dirty="0" smtClean="0"/>
              <a:t>CLICK</a:t>
            </a:r>
          </a:p>
          <a:p>
            <a:endParaRPr lang="en-US" dirty="0" smtClean="0"/>
          </a:p>
          <a:p>
            <a:pPr defTabSz="897153">
              <a:defRPr/>
            </a:pPr>
            <a:r>
              <a:rPr lang="en-US" dirty="0" smtClean="0"/>
              <a:t>9. sea level rise in the Delta increases salinity.</a:t>
            </a:r>
            <a:r>
              <a:rPr lang="en-US" b="1" i="1" dirty="0" smtClean="0"/>
              <a:t> CLICK</a:t>
            </a:r>
          </a:p>
          <a:p>
            <a:endParaRPr lang="en-US" dirty="0" smtClean="0"/>
          </a:p>
          <a:p>
            <a:pPr defTabSz="897153">
              <a:defRPr/>
            </a:pPr>
            <a:r>
              <a:rPr lang="en-US" dirty="0" smtClean="0"/>
              <a:t>10. and poses a risk to levees, </a:t>
            </a:r>
            <a:r>
              <a:rPr lang="en-US" b="1" i="1" dirty="0" smtClean="0"/>
              <a:t>CLICK</a:t>
            </a:r>
          </a:p>
          <a:p>
            <a:endParaRPr lang="en-US" dirty="0" smtClean="0"/>
          </a:p>
          <a:p>
            <a:pPr defTabSz="897153">
              <a:defRPr/>
            </a:pPr>
            <a:r>
              <a:rPr lang="en-US" dirty="0" smtClean="0"/>
              <a:t>11. less water for fish </a:t>
            </a:r>
            <a:r>
              <a:rPr lang="en-US" b="1" i="1" dirty="0" smtClean="0"/>
              <a:t>CLICK</a:t>
            </a:r>
          </a:p>
          <a:p>
            <a:endParaRPr lang="en-US" dirty="0" smtClean="0"/>
          </a:p>
          <a:p>
            <a:endParaRPr lang="en-US" dirty="0" smtClean="0"/>
          </a:p>
          <a:p>
            <a:r>
              <a:rPr lang="en-US" dirty="0" smtClean="0"/>
              <a:t>Lawrence Livermore National Laboratory</a:t>
            </a:r>
          </a:p>
          <a:p>
            <a:endParaRPr lang="en-US" dirty="0" smtClean="0"/>
          </a:p>
          <a:p>
            <a:r>
              <a:rPr lang="en-US" sz="1100" b="1" i="1" dirty="0" smtClean="0">
                <a:latin typeface="+mj-lt"/>
              </a:rPr>
              <a:t>CLICK</a:t>
            </a:r>
            <a:endParaRPr lang="en-US" sz="1100" b="1" i="1" dirty="0">
              <a:latin typeface="+mj-lt"/>
            </a:endParaRPr>
          </a:p>
        </p:txBody>
      </p:sp>
      <p:sp>
        <p:nvSpPr>
          <p:cNvPr id="4" name="Slide Number Placeholder 3"/>
          <p:cNvSpPr>
            <a:spLocks noGrp="1"/>
          </p:cNvSpPr>
          <p:nvPr>
            <p:ph type="sldNum" sz="quarter" idx="10"/>
          </p:nvPr>
        </p:nvSpPr>
        <p:spPr/>
        <p:txBody>
          <a:bodyPr/>
          <a:lstStyle/>
          <a:p>
            <a:fld id="{97CB9844-06C3-4822-82EB-10BA51B0C37C}" type="slidenum">
              <a:rPr lang="en-US" smtClean="0"/>
              <a:pPr/>
              <a:t>3</a:t>
            </a:fld>
            <a:endParaRPr lang="en-US" dirty="0"/>
          </a:p>
        </p:txBody>
      </p:sp>
    </p:spTree>
    <p:extLst>
      <p:ext uri="{BB962C8B-B14F-4D97-AF65-F5344CB8AC3E}">
        <p14:creationId xmlns="" xmlns:p14="http://schemas.microsoft.com/office/powerpoint/2010/main" val="1717465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shows two key types of scarcity; water is said to be either physically scarce or economically scarce. And puts us in the global context, which is how I see our water world since my visit at world water Week.</a:t>
            </a:r>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893930"/>
            <a:fld id="{0C010EF4-FF1F-4564-9B16-7F3BF2492D12}" type="slidenum">
              <a:rPr lang="en-US" smtClean="0">
                <a:latin typeface="Arial" pitchFamily="34" charset="0"/>
              </a:rPr>
              <a:pPr defTabSz="893930"/>
              <a:t>5</a:t>
            </a:fld>
            <a:endParaRPr lang="en-US" dirty="0" smtClean="0">
              <a:latin typeface="Arial" pitchFamily="34" charset="0"/>
            </a:endParaRPr>
          </a:p>
        </p:txBody>
      </p:sp>
      <p:sp>
        <p:nvSpPr>
          <p:cNvPr id="31747" name="Rectangle 2"/>
          <p:cNvSpPr>
            <a:spLocks noGrp="1" noRot="1" noChangeAspect="1" noChangeArrowheads="1" noTextEdit="1"/>
          </p:cNvSpPr>
          <p:nvPr>
            <p:ph type="sldImg"/>
          </p:nvPr>
        </p:nvSpPr>
        <p:spPr>
          <a:xfrm>
            <a:off x="1143000" y="688975"/>
            <a:ext cx="4572000" cy="3429000"/>
          </a:xfrm>
          <a:ln/>
        </p:spPr>
      </p:sp>
      <p:sp>
        <p:nvSpPr>
          <p:cNvPr id="31748" name="Rectangle 3"/>
          <p:cNvSpPr>
            <a:spLocks noGrp="1" noChangeArrowheads="1"/>
          </p:cNvSpPr>
          <p:nvPr>
            <p:ph type="body" idx="1"/>
          </p:nvPr>
        </p:nvSpPr>
        <p:spPr>
          <a:xfrm>
            <a:off x="685800" y="4344945"/>
            <a:ext cx="5486400" cy="4110166"/>
          </a:xfrm>
          <a:noFill/>
          <a:ln/>
        </p:spPr>
        <p:txBody>
          <a:bodyPr>
            <a:normAutofit fontScale="77500" lnSpcReduction="20000"/>
          </a:bodyPr>
          <a:lstStyle/>
          <a:p>
            <a:pPr defTabSz="716375">
              <a:defRPr/>
            </a:pPr>
            <a:r>
              <a:rPr lang="en-US" sz="1200" dirty="0" smtClean="0">
                <a:solidFill>
                  <a:schemeClr val="tx2">
                    <a:lumMod val="50000"/>
                  </a:schemeClr>
                </a:solidFill>
                <a:latin typeface="Arial" pitchFamily="34" charset="0"/>
                <a:cs typeface="Arial" pitchFamily="34" charset="0"/>
              </a:rPr>
              <a:t>You have seen this slide before and nothing has changed. Except</a:t>
            </a:r>
            <a:r>
              <a:rPr lang="en-US" sz="1200" baseline="0" dirty="0" smtClean="0">
                <a:solidFill>
                  <a:schemeClr val="tx2">
                    <a:lumMod val="50000"/>
                  </a:schemeClr>
                </a:solidFill>
                <a:latin typeface="Arial" pitchFamily="34" charset="0"/>
                <a:cs typeface="Arial" pitchFamily="34" charset="0"/>
              </a:rPr>
              <a:t> the herd is growing.</a:t>
            </a:r>
            <a:endParaRPr lang="en-US" sz="1200" dirty="0" smtClean="0">
              <a:solidFill>
                <a:schemeClr val="tx2">
                  <a:lumMod val="50000"/>
                </a:schemeClr>
              </a:solidFill>
              <a:latin typeface="Arial" pitchFamily="34" charset="0"/>
              <a:cs typeface="Arial" pitchFamily="34" charset="0"/>
            </a:endParaRPr>
          </a:p>
          <a:p>
            <a:pPr defTabSz="716375">
              <a:defRPr/>
            </a:pPr>
            <a:endParaRPr lang="en-US" sz="1200" dirty="0" smtClean="0">
              <a:solidFill>
                <a:schemeClr val="tx2">
                  <a:lumMod val="50000"/>
                </a:schemeClr>
              </a:solidFill>
              <a:latin typeface="Arial" pitchFamily="34" charset="0"/>
              <a:cs typeface="Arial" pitchFamily="34" charset="0"/>
            </a:endParaRPr>
          </a:p>
          <a:p>
            <a:pPr defTabSz="716375">
              <a:defRPr/>
            </a:pPr>
            <a:r>
              <a:rPr lang="en-US" sz="1200" dirty="0" smtClean="0">
                <a:latin typeface="Arial" pitchFamily="34" charset="0"/>
              </a:rPr>
              <a:t>The OWOW Plan pursues multiple objectives beyond the “traditional” objective of providing reliable water, and ensuring high quality water for all users, by preserving and enhancing the environment, promoting sustainable water solutions, managing rainfall as a resource, preserving open-space and recreational opportunities, maintaining quality of life (including addressing the needs of disadvantaged communities), providing economically effective solutions, and improving regional integration and coordination. Integrate multiple interests (e.g. economic growth vs. environmental protection), rather than focus on conflict and litigation; </a:t>
            </a:r>
            <a:r>
              <a:rPr lang="en-US" sz="1200" dirty="0" smtClean="0">
                <a:solidFill>
                  <a:schemeClr val="tx2">
                    <a:lumMod val="50000"/>
                  </a:schemeClr>
                </a:solidFill>
                <a:latin typeface="Arial" pitchFamily="34" charset="0"/>
                <a:cs typeface="Arial" pitchFamily="34" charset="0"/>
              </a:rPr>
              <a:t>If we see each challenge, drought, climate change, water quality, as separate and approach each separately the solution we come up with will fall short or be opportunistic. Quick fixes do nothing to address deeper dysfunctions.  </a:t>
            </a:r>
          </a:p>
          <a:p>
            <a:pPr defTabSz="716375">
              <a:defRPr/>
            </a:pPr>
            <a:endParaRPr lang="en-US" sz="1200" dirty="0" smtClean="0">
              <a:latin typeface="Arial" pitchFamily="34" charset="0"/>
            </a:endParaRPr>
          </a:p>
          <a:p>
            <a:r>
              <a:rPr lang="en-US" sz="1200" dirty="0" smtClean="0"/>
              <a:t>But water is not the only driver. Budget limitations are changing how we fulfill our goals. Because of our financial limits, we have increasingly called upon citizens and stakeholder to help craft responsible, sustainable solutions.</a:t>
            </a:r>
          </a:p>
          <a:p>
            <a:endParaRPr lang="en-US" sz="1200" dirty="0" smtClean="0">
              <a:solidFill>
                <a:schemeClr val="tx2">
                  <a:lumMod val="50000"/>
                </a:schemeClr>
              </a:solidFill>
              <a:latin typeface="Arial" pitchFamily="34" charset="0"/>
              <a:cs typeface="Arial" pitchFamily="34" charset="0"/>
            </a:endParaRPr>
          </a:p>
          <a:p>
            <a:pPr defTabSz="716375"/>
            <a:r>
              <a:rPr lang="en-US" sz="1200" dirty="0" smtClean="0">
                <a:solidFill>
                  <a:schemeClr val="tx2">
                    <a:lumMod val="50000"/>
                  </a:schemeClr>
                </a:solidFill>
                <a:latin typeface="Arial" pitchFamily="34" charset="0"/>
                <a:cs typeface="Arial" pitchFamily="34" charset="0"/>
              </a:rPr>
              <a:t>Many challenges facing the water community today cannot be solved by technology, infrastructure or engineering alone. Solutions popular in the 20</a:t>
            </a:r>
            <a:r>
              <a:rPr lang="en-US" sz="1200" baseline="30000" dirty="0" smtClean="0">
                <a:solidFill>
                  <a:schemeClr val="tx2">
                    <a:lumMod val="50000"/>
                  </a:schemeClr>
                </a:solidFill>
                <a:latin typeface="Arial" pitchFamily="34" charset="0"/>
                <a:cs typeface="Arial" pitchFamily="34" charset="0"/>
              </a:rPr>
              <a:t>th</a:t>
            </a:r>
            <a:r>
              <a:rPr lang="en-US" sz="1200" dirty="0" smtClean="0">
                <a:solidFill>
                  <a:schemeClr val="tx2">
                    <a:lumMod val="50000"/>
                  </a:schemeClr>
                </a:solidFill>
                <a:latin typeface="Arial" pitchFamily="34" charset="0"/>
                <a:cs typeface="Arial" pitchFamily="34" charset="0"/>
              </a:rPr>
              <a:t> Century are today too expensive and have too great carbon footprint.  We hope to solve our problems and meet our needs through collaboration and cooperative agreements in additional to engineering regional projects. </a:t>
            </a:r>
          </a:p>
          <a:p>
            <a:pPr defTabSz="716375"/>
            <a:endParaRPr lang="en-US" sz="1200" dirty="0" smtClean="0">
              <a:solidFill>
                <a:schemeClr val="tx2">
                  <a:lumMod val="50000"/>
                </a:schemeClr>
              </a:solidFill>
              <a:latin typeface="Arial" pitchFamily="34" charset="0"/>
              <a:cs typeface="Arial" pitchFamily="34" charset="0"/>
            </a:endParaRPr>
          </a:p>
          <a:p>
            <a:pPr defTabSz="716375"/>
            <a:endParaRPr lang="en-US" sz="1200" dirty="0" smtClean="0">
              <a:solidFill>
                <a:schemeClr val="tx2">
                  <a:lumMod val="50000"/>
                </a:schemeClr>
              </a:solidFill>
              <a:latin typeface="Arial" pitchFamily="34" charset="0"/>
              <a:cs typeface="Arial" pitchFamily="34" charset="0"/>
            </a:endParaRPr>
          </a:p>
          <a:p>
            <a:pPr defTabSz="716375"/>
            <a:endParaRPr lang="en-US" sz="1200" dirty="0" smtClean="0">
              <a:solidFill>
                <a:schemeClr val="tx2">
                  <a:lumMod val="50000"/>
                </a:schemeClr>
              </a:solidFill>
              <a:latin typeface="Arial" pitchFamily="34" charset="0"/>
              <a:cs typeface="Arial" pitchFamily="34" charset="0"/>
            </a:endParaRPr>
          </a:p>
          <a:p>
            <a:endParaRPr lang="en-US" sz="1200" dirty="0" smtClean="0"/>
          </a:p>
          <a:p>
            <a:pPr defTabSz="716375"/>
            <a:endParaRPr lang="en-US" sz="1200" dirty="0" smtClean="0">
              <a:solidFill>
                <a:schemeClr val="tx2">
                  <a:lumMod val="50000"/>
                </a:schemeClr>
              </a:solidFill>
              <a:latin typeface="Arial" pitchFamily="34" charset="0"/>
              <a:cs typeface="Arial" pitchFamily="34" charset="0"/>
            </a:endParaRPr>
          </a:p>
          <a:p>
            <a:endParaRPr lang="en-US" sz="1200" kern="1200" dirty="0" smtClean="0">
              <a:solidFill>
                <a:schemeClr val="tx1"/>
              </a:solidFill>
              <a:latin typeface="+mn-lt"/>
              <a:ea typeface="+mn-ea"/>
              <a:cs typeface="Arial" pitchFamily="34" charset="0"/>
            </a:endParaRPr>
          </a:p>
          <a:p>
            <a:endParaRPr lang="en-US" sz="1200" kern="1200" dirty="0" smtClean="0">
              <a:solidFill>
                <a:schemeClr val="tx1"/>
              </a:solidFill>
              <a:latin typeface="+mn-lt"/>
              <a:ea typeface="+mn-ea"/>
              <a:cs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IRWMP is a challenge to conventional practices, attitudes and professional certainties.  It confronts entrenched sectoral interest and require that the water recourse is manage holistically for the benefits  al all.  No one pretends that meeting the IRWMP challenge will be easy but it is vital  that a start is made now to avert the burgeoning crisis.   So the sill set we need to be talking about and developing is conflict management.    We are not talking about conflict resolution but management.  The conflict management  process does not begin with the identification of a particular conflict.  It fits in the planning stage of a project or program of water resource development anticipating possible conflict among</a:t>
            </a:r>
            <a:r>
              <a:rPr lang="en-US" baseline="0" dirty="0" smtClean="0"/>
              <a:t> stakeholders.    There are tools and methods.  This work is just as important of the skill sets that we have used  for the past decades. </a:t>
            </a:r>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case</a:t>
            </a:r>
            <a:r>
              <a:rPr lang="en-US" baseline="0" dirty="0" smtClean="0"/>
              <a:t> for IRWMP is strong many would say incontestable.  The problem for most is the long history of sectoral development based on a narrow understand of water.  We are now coming to grips with the enormity of the problems we have created for ourselves through the  unselfconscious manipulation of nature for particular ends.  The need for change is undeniable .  With change comes challenge and with challenge come threats as well as opportunities.  There are threats to people’s power and position and threats to their sense of themselves as professional.  IRWMP requires that platform be developed to allow very different stakeholders, often with apparently irreconcilable difference to somehow work together.  </a:t>
            </a:r>
            <a:endParaRPr lang="en-US"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716375">
              <a:defRPr/>
            </a:pPr>
            <a:r>
              <a:rPr lang="en-US" dirty="0" smtClean="0"/>
              <a:t> In California, our legacy is best summed up by Mark Twain’s saying “whiskey is for drinking; water is for fighting over.” </a:t>
            </a:r>
            <a:r>
              <a:rPr lang="en-US" b="1" dirty="0" smtClean="0"/>
              <a:t>CLICK</a:t>
            </a:r>
          </a:p>
          <a:p>
            <a:pPr defTabSz="716375">
              <a:defRPr/>
            </a:pPr>
            <a:endParaRPr lang="en-US" b="1" dirty="0" smtClean="0"/>
          </a:p>
          <a:p>
            <a:pPr defTabSz="716375">
              <a:defRPr/>
            </a:pPr>
            <a:r>
              <a:rPr lang="en-US" dirty="0" smtClean="0"/>
              <a:t>But there is another model for building unique alliances to develop and implement integrated solutions to our water challenges.  Instead of fighting the other side, we have begun to embrace collective problem solving by unlikely partners.</a:t>
            </a:r>
          </a:p>
          <a:p>
            <a:endParaRPr lang="en-US" sz="1100" dirty="0" smtClean="0"/>
          </a:p>
          <a:p>
            <a:r>
              <a:rPr lang="en-US" sz="1100" dirty="0" smtClean="0"/>
              <a:t>It is generally recognized that the problems of today and tomorrow are as much a consequence of our</a:t>
            </a:r>
            <a:r>
              <a:rPr lang="en-US" sz="1100" baseline="0" dirty="0" smtClean="0"/>
              <a:t> past traditions of governance as they are of scarcity. </a:t>
            </a:r>
          </a:p>
          <a:p>
            <a:endParaRPr lang="en-US" sz="1100" baseline="0" dirty="0" smtClean="0"/>
          </a:p>
          <a:p>
            <a:r>
              <a:rPr lang="en-US" sz="1100" baseline="0" dirty="0" smtClean="0"/>
              <a:t>Governance is both outcome and process, involving a variety of legitimate and authoritative actors.  The out come is widespread approval of its practices and an achievement of a sustainability.  Good governance can never reach an end point, as a process it depends on the reiteration of activities that deepen trust.  </a:t>
            </a:r>
            <a:endParaRPr lang="en-US" sz="1100" dirty="0" smtClean="0"/>
          </a:p>
          <a:p>
            <a:endParaRPr lang="en-US" sz="1100" dirty="0" smtClean="0"/>
          </a:p>
        </p:txBody>
      </p:sp>
      <p:sp>
        <p:nvSpPr>
          <p:cNvPr id="4" name="Slide Number Placeholder 3"/>
          <p:cNvSpPr>
            <a:spLocks noGrp="1"/>
          </p:cNvSpPr>
          <p:nvPr>
            <p:ph type="sldNum" sz="quarter" idx="10"/>
          </p:nvPr>
        </p:nvSpPr>
        <p:spPr/>
        <p:txBody>
          <a:bodyPr/>
          <a:lstStyle/>
          <a:p>
            <a:fld id="{97CB9844-06C3-4822-82EB-10BA51B0C37C}"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893930"/>
            <a:fld id="{CDFAA705-F3AC-4497-94FD-7E3C4C09793D}" type="slidenum">
              <a:rPr lang="en-US" smtClean="0">
                <a:latin typeface="Arial" pitchFamily="34" charset="0"/>
              </a:rPr>
              <a:pPr defTabSz="893930"/>
              <a:t>11</a:t>
            </a:fld>
            <a:endParaRPr lang="en-US" dirty="0"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normAutofit fontScale="92500" lnSpcReduction="20000"/>
          </a:bodyPr>
          <a:lstStyle/>
          <a:p>
            <a:pPr eaLnBrk="1" hangingPunct="1">
              <a:lnSpc>
                <a:spcPct val="90000"/>
              </a:lnSpc>
              <a:spcBef>
                <a:spcPct val="35000"/>
              </a:spcBef>
            </a:pPr>
            <a:r>
              <a:rPr lang="en-US" sz="2400" baseline="0" dirty="0" smtClean="0">
                <a:latin typeface="+mn-lt"/>
              </a:rPr>
              <a:t>“Humanity has embarked on a huge global ecological engineering project, with little or no preconception or indeed full present knowledge of the consequences.  UN World Water Development Report 2. </a:t>
            </a:r>
            <a:r>
              <a:rPr lang="en-US" sz="2400" b="1" dirty="0" smtClean="0">
                <a:solidFill>
                  <a:srgbClr val="002060"/>
                </a:solidFill>
              </a:rPr>
              <a:t>The IRWM Plan defines solutions to meet demands that address economics, the environment and our society. Sustainability must be the end goal. </a:t>
            </a:r>
            <a:r>
              <a:rPr lang="en-US" sz="2400" baseline="0" dirty="0" smtClean="0">
                <a:latin typeface="+mn-lt"/>
              </a:rPr>
              <a:t>	</a:t>
            </a:r>
            <a:endParaRPr lang="en-US" sz="2300" dirty="0" smtClean="0">
              <a:solidFill>
                <a:srgbClr val="002060"/>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ey Point Layout - R">
    <p:spTree>
      <p:nvGrpSpPr>
        <p:cNvPr id="1" name=""/>
        <p:cNvGrpSpPr/>
        <p:nvPr/>
      </p:nvGrpSpPr>
      <p:grpSpPr>
        <a:xfrm>
          <a:off x="0" y="0"/>
          <a:ext cx="0" cy="0"/>
          <a:chOff x="0" y="0"/>
          <a:chExt cx="0" cy="0"/>
        </a:xfrm>
      </p:grpSpPr>
      <p:grpSp>
        <p:nvGrpSpPr>
          <p:cNvPr id="3" name="Group 8"/>
          <p:cNvGrpSpPr/>
          <p:nvPr userDrawn="1"/>
        </p:nvGrpSpPr>
        <p:grpSpPr>
          <a:xfrm>
            <a:off x="4267200" y="230"/>
            <a:ext cx="6976033" cy="6864858"/>
            <a:chOff x="4267200" y="230"/>
            <a:chExt cx="6976033" cy="6864858"/>
          </a:xfrm>
        </p:grpSpPr>
        <p:sp>
          <p:nvSpPr>
            <p:cNvPr id="10" name="Freeform 9"/>
            <p:cNvSpPr>
              <a:spLocks/>
            </p:cNvSpPr>
            <p:nvPr userDrawn="1"/>
          </p:nvSpPr>
          <p:spPr bwMode="auto">
            <a:xfrm>
              <a:off x="4267200" y="230"/>
              <a:ext cx="6191499"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7" h="10010">
                  <a:moveTo>
                    <a:pt x="16050" y="0"/>
                  </a:moveTo>
                  <a:lnTo>
                    <a:pt x="16050" y="10000"/>
                  </a:lnTo>
                  <a:lnTo>
                    <a:pt x="13616" y="10010"/>
                  </a:lnTo>
                  <a:cubicBezTo>
                    <a:pt x="14247" y="9113"/>
                    <a:pt x="20377" y="4542"/>
                    <a:pt x="0" y="0"/>
                  </a:cubicBezTo>
                  <a:lnTo>
                    <a:pt x="16050"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userDrawn="1"/>
          </p:nvSpPr>
          <p:spPr bwMode="auto">
            <a:xfrm>
              <a:off x="5791298" y="230"/>
              <a:ext cx="545193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3" h="10000">
                  <a:moveTo>
                    <a:pt x="11034" y="0"/>
                  </a:moveTo>
                  <a:lnTo>
                    <a:pt x="11034" y="10000"/>
                  </a:lnTo>
                  <a:lnTo>
                    <a:pt x="0" y="10000"/>
                  </a:lnTo>
                  <a:cubicBezTo>
                    <a:pt x="2286" y="9591"/>
                    <a:pt x="17943" y="7666"/>
                    <a:pt x="4263" y="0"/>
                  </a:cubicBezTo>
                  <a:lnTo>
                    <a:pt x="11034"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4" name="Title 3"/>
          <p:cNvSpPr>
            <a:spLocks noGrp="1"/>
          </p:cNvSpPr>
          <p:nvPr>
            <p:ph type="title"/>
          </p:nvPr>
        </p:nvSpPr>
        <p:spPr/>
        <p:txBody>
          <a:bodyPr/>
          <a:lstStyle>
            <a:lvl1pPr>
              <a:defRPr sz="3200">
                <a:effectLst>
                  <a:outerShdw blurRad="38100" dist="38100" dir="2700000" algn="tl">
                    <a:srgbClr val="000000">
                      <a:alpha val="43137"/>
                    </a:srgbClr>
                  </a:outerShdw>
                </a:effectLst>
              </a:defRPr>
            </a:lvl1pPr>
          </a:lstStyle>
          <a:p>
            <a:r>
              <a:rPr lang="en-US" smtClean="0"/>
              <a:t>Click to edit Master title style</a:t>
            </a:r>
            <a:endParaRPr lang="en-US"/>
          </a:p>
        </p:txBody>
      </p:sp>
    </p:spTree>
    <p:extLst>
      <p:ext uri="{BB962C8B-B14F-4D97-AF65-F5344CB8AC3E}">
        <p14:creationId xmlns:p14="http://schemas.microsoft.com/office/powerpoint/2010/main" xmlns="" val="34762816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Point">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0"/>
          </p:nvPr>
        </p:nvSpPr>
        <p:spPr>
          <a:xfrm>
            <a:off x="4572000" y="0"/>
            <a:ext cx="4572000" cy="6858000"/>
          </a:xfrm>
        </p:spPr>
        <p:txBody>
          <a:bodyPr/>
          <a:lstStyle>
            <a:lvl1pPr>
              <a:buNone/>
              <a:defRPr/>
            </a:lvl1pPr>
          </a:lstStyle>
          <a:p>
            <a:r>
              <a:rPr lang="en-US" dirty="0" smtClean="0"/>
              <a:t>Click icon to add picture</a:t>
            </a:r>
            <a:endParaRPr lang="en-US" dirty="0"/>
          </a:p>
        </p:txBody>
      </p:sp>
      <p:sp>
        <p:nvSpPr>
          <p:cNvPr id="9" name="Title 8"/>
          <p:cNvSpPr>
            <a:spLocks noGrp="1"/>
          </p:cNvSpPr>
          <p:nvPr>
            <p:ph type="title"/>
          </p:nvPr>
        </p:nvSpPr>
        <p:spPr>
          <a:xfrm>
            <a:off x="228600" y="2857500"/>
            <a:ext cx="4114800" cy="1143000"/>
          </a:xfrm>
        </p:spPr>
        <p:txBody>
          <a:bodyPr anchor="ctr" anchorCtr="1"/>
          <a:lstStyle/>
          <a:p>
            <a:r>
              <a:rPr lang="en-US" smtClean="0"/>
              <a:t>Click to edit Master title style</a:t>
            </a:r>
            <a:endParaRPr lang="en-US" dirty="0"/>
          </a:p>
        </p:txBody>
      </p:sp>
    </p:spTree>
    <p:extLst>
      <p:ext uri="{BB962C8B-B14F-4D97-AF65-F5344CB8AC3E}">
        <p14:creationId xmlns:p14="http://schemas.microsoft.com/office/powerpoint/2010/main" xmlns="" val="29729447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xplanation">
    <p:bg>
      <p:bgRef idx="1001">
        <a:schemeClr val="bg2"/>
      </p:bgRef>
    </p:bg>
    <p:spTree>
      <p:nvGrpSpPr>
        <p:cNvPr id="1" name=""/>
        <p:cNvGrpSpPr/>
        <p:nvPr/>
      </p:nvGrpSpPr>
      <p:grpSpPr>
        <a:xfrm>
          <a:off x="0" y="0"/>
          <a:ext cx="0" cy="0"/>
          <a:chOff x="0" y="0"/>
          <a:chExt cx="0" cy="0"/>
        </a:xfrm>
      </p:grpSpPr>
      <p:sp>
        <p:nvSpPr>
          <p:cNvPr id="8" name="Rectangle 7"/>
          <p:cNvSpPr/>
          <p:nvPr userDrawn="1"/>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228600" y="2857500"/>
            <a:ext cx="4114800" cy="1143000"/>
          </a:xfrm>
        </p:spPr>
        <p:txBody>
          <a:bodyPr anchor="ctr" anchorCtr="1"/>
          <a:lstStyle>
            <a:lvl1pPr>
              <a:defRPr>
                <a:solidFill>
                  <a:schemeClr val="tx1"/>
                </a:solidFill>
              </a:defRPr>
            </a:lvl1pPr>
          </a:lstStyle>
          <a:p>
            <a:r>
              <a:rPr lang="en-US" smtClean="0"/>
              <a:t>Click to edit Master title style</a:t>
            </a:r>
            <a:endParaRPr lang="en-US" dirty="0"/>
          </a:p>
        </p:txBody>
      </p:sp>
      <p:sp>
        <p:nvSpPr>
          <p:cNvPr id="5" name="Content Placeholder 4"/>
          <p:cNvSpPr>
            <a:spLocks noGrp="1"/>
          </p:cNvSpPr>
          <p:nvPr>
            <p:ph sz="quarter" idx="10"/>
          </p:nvPr>
        </p:nvSpPr>
        <p:spPr>
          <a:xfrm>
            <a:off x="4572000" y="0"/>
            <a:ext cx="4572000" cy="6858000"/>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xmlns="" val="38279875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1000"/>
                        <p:tgtEl>
                          <p:spTgt spid="5"/>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etai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524000"/>
            <a:ext cx="8229600" cy="4953000"/>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xmlns="" val="417973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ct 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1524000"/>
            <a:ext cx="8229600" cy="4953000"/>
          </a:xfr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xmlns="" val="1715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TA">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044952" cy="6858000"/>
          </a:xfrm>
          <a:ln>
            <a:noFill/>
          </a:ln>
        </p:spPr>
        <p:txBody>
          <a:bodyPr/>
          <a:lstStyle>
            <a:lvl1pPr>
              <a:buNone/>
              <a:defRPr/>
            </a:lvl1pPr>
          </a:lstStyle>
          <a:p>
            <a:r>
              <a:rPr lang="en-US" dirty="0" smtClean="0"/>
              <a:t>Click icon to add picture</a:t>
            </a:r>
            <a:endParaRPr lang="en-US" dirty="0"/>
          </a:p>
        </p:txBody>
      </p:sp>
      <p:sp>
        <p:nvSpPr>
          <p:cNvPr id="8" name="Picture Placeholder 6"/>
          <p:cNvSpPr>
            <a:spLocks noGrp="1"/>
          </p:cNvSpPr>
          <p:nvPr>
            <p:ph type="pic" sz="quarter" idx="11"/>
          </p:nvPr>
        </p:nvSpPr>
        <p:spPr>
          <a:xfrm>
            <a:off x="3049524" y="0"/>
            <a:ext cx="3044952" cy="6858000"/>
          </a:xfrm>
          <a:ln>
            <a:noFill/>
          </a:ln>
        </p:spPr>
        <p:txBody>
          <a:bodyPr/>
          <a:lstStyle>
            <a:lvl1pPr>
              <a:buNone/>
              <a:defRPr/>
            </a:lvl1pPr>
          </a:lstStyle>
          <a:p>
            <a:r>
              <a:rPr lang="en-US" dirty="0" smtClean="0"/>
              <a:t>Click icon to add picture</a:t>
            </a:r>
            <a:endParaRPr lang="en-US" dirty="0"/>
          </a:p>
        </p:txBody>
      </p:sp>
      <p:sp>
        <p:nvSpPr>
          <p:cNvPr id="9" name="Picture Placeholder 6"/>
          <p:cNvSpPr>
            <a:spLocks noGrp="1"/>
          </p:cNvSpPr>
          <p:nvPr>
            <p:ph type="pic" sz="quarter" idx="12"/>
          </p:nvPr>
        </p:nvSpPr>
        <p:spPr>
          <a:xfrm>
            <a:off x="6099048" y="0"/>
            <a:ext cx="3044952" cy="6858000"/>
          </a:xfrm>
          <a:ln>
            <a:noFill/>
          </a:ln>
        </p:spPr>
        <p:txBody>
          <a:bodyPr/>
          <a:lstStyle>
            <a:lvl1pPr>
              <a:buNone/>
              <a:defRPr/>
            </a:lvl1pPr>
          </a:lstStyle>
          <a:p>
            <a:r>
              <a:rPr lang="en-US" dirty="0" smtClean="0"/>
              <a:t>Click icon to add picture</a:t>
            </a:r>
            <a:endParaRPr lang="en-US" dirty="0"/>
          </a:p>
        </p:txBody>
      </p:sp>
      <p:sp>
        <p:nvSpPr>
          <p:cNvPr id="2" name="Title 1"/>
          <p:cNvSpPr>
            <a:spLocks noGrp="1"/>
          </p:cNvSpPr>
          <p:nvPr>
            <p:ph type="title"/>
          </p:nvPr>
        </p:nvSpPr>
        <p:spPr>
          <a:xfrm>
            <a:off x="457200" y="2857500"/>
            <a:ext cx="8229600" cy="1143000"/>
          </a:xfrm>
        </p:spPr>
        <p:txBody>
          <a:bodyPr anchor="ctr" anchorCtr="1"/>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410021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2"/>
                                        </p:tgtEl>
                                      </p:cBhvr>
                                    </p:animEffect>
                                    <p:set>
                                      <p:cBhvr>
                                        <p:cTn id="12" dur="1" fill="hold">
                                          <p:stCondLst>
                                            <p:cond delay="999"/>
                                          </p:stCondLst>
                                        </p:cTn>
                                        <p:tgtEl>
                                          <p:spTgt spid="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p:bldP spid="2" grpId="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ey Point Sketch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5845558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xplanation Sketche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4605592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tail Sketche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455880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ct I Sketche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955542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340081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Point Layout - L">
    <p:spTree>
      <p:nvGrpSpPr>
        <p:cNvPr id="1" name=""/>
        <p:cNvGrpSpPr/>
        <p:nvPr/>
      </p:nvGrpSpPr>
      <p:grpSpPr>
        <a:xfrm>
          <a:off x="0" y="0"/>
          <a:ext cx="0" cy="0"/>
          <a:chOff x="0" y="0"/>
          <a:chExt cx="0" cy="0"/>
        </a:xfrm>
      </p:grpSpPr>
      <p:grpSp>
        <p:nvGrpSpPr>
          <p:cNvPr id="4" name="Group 8"/>
          <p:cNvGrpSpPr/>
          <p:nvPr userDrawn="1"/>
        </p:nvGrpSpPr>
        <p:grpSpPr>
          <a:xfrm rot="10800000">
            <a:off x="-2099233" y="0"/>
            <a:ext cx="6976033" cy="6864858"/>
            <a:chOff x="4267200" y="230"/>
            <a:chExt cx="6976033" cy="6864858"/>
          </a:xfrm>
        </p:grpSpPr>
        <p:sp>
          <p:nvSpPr>
            <p:cNvPr id="15" name="Freeform 14"/>
            <p:cNvSpPr>
              <a:spLocks/>
            </p:cNvSpPr>
            <p:nvPr userDrawn="1"/>
          </p:nvSpPr>
          <p:spPr bwMode="auto">
            <a:xfrm>
              <a:off x="4267200" y="230"/>
              <a:ext cx="6191499"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7" h="10010">
                  <a:moveTo>
                    <a:pt x="16050" y="0"/>
                  </a:moveTo>
                  <a:lnTo>
                    <a:pt x="16050" y="10000"/>
                  </a:lnTo>
                  <a:lnTo>
                    <a:pt x="13616" y="10010"/>
                  </a:lnTo>
                  <a:cubicBezTo>
                    <a:pt x="14247" y="9113"/>
                    <a:pt x="20377" y="4542"/>
                    <a:pt x="0" y="0"/>
                  </a:cubicBezTo>
                  <a:lnTo>
                    <a:pt x="16050"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userDrawn="1"/>
          </p:nvSpPr>
          <p:spPr bwMode="auto">
            <a:xfrm>
              <a:off x="5791298" y="230"/>
              <a:ext cx="545193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3" h="10000">
                  <a:moveTo>
                    <a:pt x="11034" y="0"/>
                  </a:moveTo>
                  <a:lnTo>
                    <a:pt x="11034" y="10000"/>
                  </a:lnTo>
                  <a:lnTo>
                    <a:pt x="0" y="10000"/>
                  </a:lnTo>
                  <a:cubicBezTo>
                    <a:pt x="2286" y="9591"/>
                    <a:pt x="17943" y="7666"/>
                    <a:pt x="4263" y="0"/>
                  </a:cubicBezTo>
                  <a:lnTo>
                    <a:pt x="11034"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2" name="Title 1"/>
          <p:cNvSpPr>
            <a:spLocks noGrp="1"/>
          </p:cNvSpPr>
          <p:nvPr>
            <p:ph type="title"/>
          </p:nvPr>
        </p:nvSpPr>
        <p:spPr/>
        <p:txBody>
          <a:bodyPr/>
          <a:lstStyle>
            <a:lvl1pPr>
              <a:defRPr sz="3200">
                <a:effectLst>
                  <a:outerShdw blurRad="38100" dist="38100" dir="2700000" algn="tl">
                    <a:srgbClr val="000000">
                      <a:alpha val="43137"/>
                    </a:srgbClr>
                  </a:outerShdw>
                </a:effectLst>
              </a:defRPr>
            </a:lvl1pPr>
          </a:lstStyle>
          <a:p>
            <a:r>
              <a:rPr lang="en-US" smtClean="0"/>
              <a:t>Click to edit Master title style</a:t>
            </a:r>
            <a:endParaRPr lang="en-US"/>
          </a:p>
        </p:txBody>
      </p:sp>
    </p:spTree>
    <p:extLst>
      <p:ext uri="{BB962C8B-B14F-4D97-AF65-F5344CB8AC3E}">
        <p14:creationId xmlns:p14="http://schemas.microsoft.com/office/powerpoint/2010/main" xmlns="" val="14479300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xmlns="" val="349744039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dirty="0"/>
          </a:p>
        </p:txBody>
      </p:sp>
      <p:sp>
        <p:nvSpPr>
          <p:cNvPr id="5"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6"/>
          <p:cNvSpPr>
            <a:spLocks noGrp="1" noChangeArrowheads="1"/>
          </p:cNvSpPr>
          <p:nvPr>
            <p:ph type="sldNum" sz="quarter" idx="12"/>
          </p:nvPr>
        </p:nvSpPr>
        <p:spPr>
          <a:ln/>
        </p:spPr>
        <p:txBody>
          <a:bodyPr/>
          <a:lstStyle>
            <a:lvl1pPr>
              <a:defRPr/>
            </a:lvl1pPr>
          </a:lstStyle>
          <a:p>
            <a:pPr>
              <a:defRPr/>
            </a:pPr>
            <a:fld id="{EC08308D-7EC1-4454-B8EC-D1B196CAA55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dirty="0"/>
          </a:p>
        </p:txBody>
      </p:sp>
      <p:sp>
        <p:nvSpPr>
          <p:cNvPr id="4" name="Rectangle 4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6"/>
          <p:cNvSpPr>
            <a:spLocks noGrp="1" noChangeArrowheads="1"/>
          </p:cNvSpPr>
          <p:nvPr>
            <p:ph type="sldNum" sz="quarter" idx="12"/>
          </p:nvPr>
        </p:nvSpPr>
        <p:spPr>
          <a:ln/>
        </p:spPr>
        <p:txBody>
          <a:bodyPr/>
          <a:lstStyle>
            <a:lvl1pPr>
              <a:defRPr/>
            </a:lvl1pPr>
          </a:lstStyle>
          <a:p>
            <a:pPr>
              <a:defRPr/>
            </a:pPr>
            <a:fld id="{CF60CDFF-6B37-4A4E-A21F-379CA5ADC6DD}"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03-DETAIL">
    <p:bg>
      <p:bgPr>
        <a:solidFill>
          <a:schemeClr val="bg1"/>
        </a:solidFill>
        <a:effectLst/>
      </p:bgPr>
    </p:bg>
    <p:spTree>
      <p:nvGrpSpPr>
        <p:cNvPr id="1" name=""/>
        <p:cNvGrpSpPr/>
        <p:nvPr/>
      </p:nvGrpSpPr>
      <p:grpSpPr>
        <a:xfrm>
          <a:off x="0" y="0"/>
          <a:ext cx="0" cy="0"/>
          <a:chOff x="0" y="0"/>
          <a:chExt cx="0" cy="0"/>
        </a:xfrm>
      </p:grpSpPr>
      <p:grpSp>
        <p:nvGrpSpPr>
          <p:cNvPr id="2" name="Group 8"/>
          <p:cNvGrpSpPr/>
          <p:nvPr userDrawn="1"/>
        </p:nvGrpSpPr>
        <p:grpSpPr>
          <a:xfrm rot="5400000" flipV="1">
            <a:off x="2807429" y="1893025"/>
            <a:ext cx="3529146" cy="9144002"/>
            <a:chOff x="6934073" y="-2400"/>
            <a:chExt cx="3529146" cy="6865087"/>
          </a:xfrm>
        </p:grpSpPr>
        <p:sp>
          <p:nvSpPr>
            <p:cNvPr id="13" name="Freeform 12"/>
            <p:cNvSpPr>
              <a:spLocks/>
            </p:cNvSpPr>
            <p:nvPr userDrawn="1"/>
          </p:nvSpPr>
          <p:spPr bwMode="auto">
            <a:xfrm rot="10800000" flipH="1">
              <a:off x="6934073" y="-2400"/>
              <a:ext cx="3529146"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10878 w 20377"/>
                <a:gd name="connsiteY0" fmla="*/ 0 h 10010"/>
                <a:gd name="connsiteX1" fmla="*/ 10878 w 20377"/>
                <a:gd name="connsiteY1" fmla="*/ 10000 h 10010"/>
                <a:gd name="connsiteX2" fmla="*/ 8444 w 20377"/>
                <a:gd name="connsiteY2" fmla="*/ 10010 h 10010"/>
                <a:gd name="connsiteX3" fmla="*/ 0 w 20377"/>
                <a:gd name="connsiteY3" fmla="*/ 7 h 10010"/>
                <a:gd name="connsiteX4" fmla="*/ 10878 w 20377"/>
                <a:gd name="connsiteY4" fmla="*/ 0 h 10010"/>
                <a:gd name="connsiteX0" fmla="*/ 23169 w 24582"/>
                <a:gd name="connsiteY0" fmla="*/ 3043 h 13053"/>
                <a:gd name="connsiteX1" fmla="*/ 23169 w 24582"/>
                <a:gd name="connsiteY1" fmla="*/ 13043 h 13053"/>
                <a:gd name="connsiteX2" fmla="*/ 20735 w 24582"/>
                <a:gd name="connsiteY2" fmla="*/ 13053 h 13053"/>
                <a:gd name="connsiteX3" fmla="*/ 12291 w 24582"/>
                <a:gd name="connsiteY3" fmla="*/ 3050 h 13053"/>
                <a:gd name="connsiteX4" fmla="*/ 23169 w 24582"/>
                <a:gd name="connsiteY4" fmla="*/ 3043 h 13053"/>
                <a:gd name="connsiteX0" fmla="*/ 10878 w 12291"/>
                <a:gd name="connsiteY0" fmla="*/ 0 h 10010"/>
                <a:gd name="connsiteX1" fmla="*/ 10878 w 12291"/>
                <a:gd name="connsiteY1" fmla="*/ 10000 h 10010"/>
                <a:gd name="connsiteX2" fmla="*/ 8444 w 12291"/>
                <a:gd name="connsiteY2" fmla="*/ 10010 h 10010"/>
                <a:gd name="connsiteX3" fmla="*/ 0 w 12291"/>
                <a:gd name="connsiteY3" fmla="*/ 7 h 10010"/>
                <a:gd name="connsiteX4" fmla="*/ 10878 w 12291"/>
                <a:gd name="connsiteY4" fmla="*/ 0 h 10010"/>
                <a:gd name="connsiteX0" fmla="*/ 9932 w 12291"/>
                <a:gd name="connsiteY0" fmla="*/ 0 h 10010"/>
                <a:gd name="connsiteX1" fmla="*/ 9932 w 12291"/>
                <a:gd name="connsiteY1" fmla="*/ 10000 h 10010"/>
                <a:gd name="connsiteX2" fmla="*/ 7498 w 12291"/>
                <a:gd name="connsiteY2" fmla="*/ 10010 h 10010"/>
                <a:gd name="connsiteX3" fmla="*/ 0 w 12291"/>
                <a:gd name="connsiteY3" fmla="*/ 7 h 10010"/>
                <a:gd name="connsiteX4" fmla="*/ 9932 w 12291"/>
                <a:gd name="connsiteY4" fmla="*/ 0 h 10010"/>
                <a:gd name="connsiteX0" fmla="*/ 9932 w 14031"/>
                <a:gd name="connsiteY0" fmla="*/ 0 h 10010"/>
                <a:gd name="connsiteX1" fmla="*/ 9932 w 14031"/>
                <a:gd name="connsiteY1" fmla="*/ 10000 h 10010"/>
                <a:gd name="connsiteX2" fmla="*/ 7498 w 14031"/>
                <a:gd name="connsiteY2" fmla="*/ 10010 h 10010"/>
                <a:gd name="connsiteX3" fmla="*/ 0 w 14031"/>
                <a:gd name="connsiteY3" fmla="*/ 7 h 10010"/>
                <a:gd name="connsiteX4" fmla="*/ 9932 w 14031"/>
                <a:gd name="connsiteY4" fmla="*/ 0 h 10010"/>
                <a:gd name="connsiteX0" fmla="*/ 6855 w 14031"/>
                <a:gd name="connsiteY0" fmla="*/ 0 h 10010"/>
                <a:gd name="connsiteX1" fmla="*/ 6855 w 14031"/>
                <a:gd name="connsiteY1" fmla="*/ 10000 h 10010"/>
                <a:gd name="connsiteX2" fmla="*/ 4421 w 14031"/>
                <a:gd name="connsiteY2" fmla="*/ 10010 h 10010"/>
                <a:gd name="connsiteX3" fmla="*/ 0 w 14031"/>
                <a:gd name="connsiteY3" fmla="*/ 7 h 10010"/>
                <a:gd name="connsiteX4" fmla="*/ 6855 w 14031"/>
                <a:gd name="connsiteY4" fmla="*/ 0 h 10010"/>
                <a:gd name="connsiteX0" fmla="*/ 6855 w 10888"/>
                <a:gd name="connsiteY0" fmla="*/ 0 h 10010"/>
                <a:gd name="connsiteX1" fmla="*/ 6855 w 10888"/>
                <a:gd name="connsiteY1" fmla="*/ 10000 h 10010"/>
                <a:gd name="connsiteX2" fmla="*/ 4421 w 10888"/>
                <a:gd name="connsiteY2" fmla="*/ 10010 h 10010"/>
                <a:gd name="connsiteX3" fmla="*/ 0 w 10888"/>
                <a:gd name="connsiteY3" fmla="*/ 7 h 10010"/>
                <a:gd name="connsiteX4" fmla="*/ 6855 w 10888"/>
                <a:gd name="connsiteY4" fmla="*/ 0 h 10010"/>
                <a:gd name="connsiteX0" fmla="*/ 6855 w 10962"/>
                <a:gd name="connsiteY0" fmla="*/ 0 h 10010"/>
                <a:gd name="connsiteX1" fmla="*/ 6855 w 10962"/>
                <a:gd name="connsiteY1" fmla="*/ 10000 h 10010"/>
                <a:gd name="connsiteX2" fmla="*/ 4421 w 10962"/>
                <a:gd name="connsiteY2" fmla="*/ 10010 h 10010"/>
                <a:gd name="connsiteX3" fmla="*/ 0 w 10962"/>
                <a:gd name="connsiteY3" fmla="*/ 7 h 10010"/>
                <a:gd name="connsiteX4" fmla="*/ 6855 w 10962"/>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2" h="10010">
                  <a:moveTo>
                    <a:pt x="6855" y="0"/>
                  </a:moveTo>
                  <a:lnTo>
                    <a:pt x="6855" y="10000"/>
                  </a:lnTo>
                  <a:lnTo>
                    <a:pt x="4421" y="10010"/>
                  </a:lnTo>
                  <a:cubicBezTo>
                    <a:pt x="5052" y="9113"/>
                    <a:pt x="10962" y="2155"/>
                    <a:pt x="0" y="7"/>
                  </a:cubicBezTo>
                  <a:lnTo>
                    <a:pt x="6855" y="0"/>
                  </a:lnTo>
                  <a:close/>
                </a:path>
              </a:pathLst>
            </a:custGeom>
            <a:gradFill>
              <a:gsLst>
                <a:gs pos="0">
                  <a:srgbClr val="0070C0">
                    <a:alpha val="37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defTabSz="457200" rtl="0" eaLnBrk="1" latinLnBrk="0" hangingPunct="1"/>
              <a:endParaRPr kumimoji="0" lang="en-US" sz="1800" kern="1200" dirty="0">
                <a:solidFill>
                  <a:schemeClr val="tx1"/>
                </a:solidFill>
                <a:latin typeface="+mn-lt"/>
                <a:ea typeface="+mn-ea"/>
                <a:cs typeface="+mn-cs"/>
              </a:endParaRPr>
            </a:p>
          </p:txBody>
        </p:sp>
        <p:sp>
          <p:nvSpPr>
            <p:cNvPr id="14" name="Freeform 13"/>
            <p:cNvSpPr>
              <a:spLocks/>
            </p:cNvSpPr>
            <p:nvPr userDrawn="1"/>
          </p:nvSpPr>
          <p:spPr bwMode="auto">
            <a:xfrm rot="10800000" flipH="1">
              <a:off x="7010269" y="-114"/>
              <a:ext cx="3346282" cy="6862801"/>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 name="connsiteX0" fmla="*/ 11034 w 20227"/>
                <a:gd name="connsiteY0" fmla="*/ 0 h 10000"/>
                <a:gd name="connsiteX1" fmla="*/ 11034 w 20227"/>
                <a:gd name="connsiteY1" fmla="*/ 10000 h 10000"/>
                <a:gd name="connsiteX2" fmla="*/ 0 w 20227"/>
                <a:gd name="connsiteY2" fmla="*/ 10000 h 10000"/>
                <a:gd name="connsiteX3" fmla="*/ 6547 w 20227"/>
                <a:gd name="connsiteY3" fmla="*/ 7 h 10000"/>
                <a:gd name="connsiteX4" fmla="*/ 11034 w 20227"/>
                <a:gd name="connsiteY4" fmla="*/ 0 h 10000"/>
                <a:gd name="connsiteX0" fmla="*/ 11034 w 17142"/>
                <a:gd name="connsiteY0" fmla="*/ 0 h 10000"/>
                <a:gd name="connsiteX1" fmla="*/ 11034 w 17142"/>
                <a:gd name="connsiteY1" fmla="*/ 10000 h 10000"/>
                <a:gd name="connsiteX2" fmla="*/ 0 w 17142"/>
                <a:gd name="connsiteY2" fmla="*/ 10000 h 10000"/>
                <a:gd name="connsiteX3" fmla="*/ 6547 w 17142"/>
                <a:gd name="connsiteY3" fmla="*/ 7 h 10000"/>
                <a:gd name="connsiteX4" fmla="*/ 11034 w 17142"/>
                <a:gd name="connsiteY4" fmla="*/ 0 h 10000"/>
                <a:gd name="connsiteX0" fmla="*/ 6618 w 12726"/>
                <a:gd name="connsiteY0" fmla="*/ 0 h 10007"/>
                <a:gd name="connsiteX1" fmla="*/ 6618 w 12726"/>
                <a:gd name="connsiteY1" fmla="*/ 10000 h 10007"/>
                <a:gd name="connsiteX2" fmla="*/ 0 w 12726"/>
                <a:gd name="connsiteY2" fmla="*/ 10007 h 10007"/>
                <a:gd name="connsiteX3" fmla="*/ 2131 w 12726"/>
                <a:gd name="connsiteY3" fmla="*/ 7 h 10007"/>
                <a:gd name="connsiteX4" fmla="*/ 6618 w 12726"/>
                <a:gd name="connsiteY4" fmla="*/ 0 h 10007"/>
                <a:gd name="connsiteX0" fmla="*/ 6618 w 12726"/>
                <a:gd name="connsiteY0" fmla="*/ 0 h 10007"/>
                <a:gd name="connsiteX1" fmla="*/ 6618 w 12726"/>
                <a:gd name="connsiteY1" fmla="*/ 10000 h 10007"/>
                <a:gd name="connsiteX2" fmla="*/ 0 w 12726"/>
                <a:gd name="connsiteY2" fmla="*/ 10007 h 10007"/>
                <a:gd name="connsiteX3" fmla="*/ 2131 w 12726"/>
                <a:gd name="connsiteY3" fmla="*/ 7 h 10007"/>
                <a:gd name="connsiteX4" fmla="*/ 6618 w 12726"/>
                <a:gd name="connsiteY4" fmla="*/ 0 h 10007"/>
                <a:gd name="connsiteX0" fmla="*/ 6618 w 10394"/>
                <a:gd name="connsiteY0" fmla="*/ 0 h 10007"/>
                <a:gd name="connsiteX1" fmla="*/ 6618 w 10394"/>
                <a:gd name="connsiteY1" fmla="*/ 10000 h 10007"/>
                <a:gd name="connsiteX2" fmla="*/ 0 w 10394"/>
                <a:gd name="connsiteY2" fmla="*/ 10007 h 10007"/>
                <a:gd name="connsiteX3" fmla="*/ 2131 w 10394"/>
                <a:gd name="connsiteY3" fmla="*/ 7 h 10007"/>
                <a:gd name="connsiteX4" fmla="*/ 6618 w 10394"/>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4" h="10007">
                  <a:moveTo>
                    <a:pt x="6618" y="0"/>
                  </a:moveTo>
                  <a:lnTo>
                    <a:pt x="6618" y="10000"/>
                  </a:lnTo>
                  <a:lnTo>
                    <a:pt x="0" y="10007"/>
                  </a:lnTo>
                  <a:cubicBezTo>
                    <a:pt x="3058" y="8818"/>
                    <a:pt x="10394" y="5654"/>
                    <a:pt x="2131" y="7"/>
                  </a:cubicBezTo>
                  <a:lnTo>
                    <a:pt x="6618" y="0"/>
                  </a:lnTo>
                  <a:close/>
                </a:path>
              </a:pathLst>
            </a:custGeom>
            <a:gradFill>
              <a:gsLst>
                <a:gs pos="0">
                  <a:srgbClr val="0070C0">
                    <a:alpha val="75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5" name="Title 4"/>
          <p:cNvSpPr>
            <a:spLocks noGrp="1"/>
          </p:cNvSpPr>
          <p:nvPr>
            <p:ph type="title"/>
          </p:nvPr>
        </p:nvSpPr>
        <p:spPr>
          <a:xfrm>
            <a:off x="457200" y="228600"/>
            <a:ext cx="8153399" cy="1143000"/>
          </a:xfrm>
        </p:spPr>
        <p:txBody>
          <a:bodyPr/>
          <a:lstStyle>
            <a:lvl1pPr algn="l">
              <a:defRPr sz="3200">
                <a:solidFill>
                  <a:srgbClr val="0070C0"/>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14147784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tail - right vertical">
    <p:bg>
      <p:bgPr>
        <a:solidFill>
          <a:schemeClr val="bg1"/>
        </a:solidFill>
        <a:effectLst/>
      </p:bgPr>
    </p:bg>
    <p:spTree>
      <p:nvGrpSpPr>
        <p:cNvPr id="1" name=""/>
        <p:cNvGrpSpPr/>
        <p:nvPr/>
      </p:nvGrpSpPr>
      <p:grpSpPr>
        <a:xfrm>
          <a:off x="0" y="0"/>
          <a:ext cx="0" cy="0"/>
          <a:chOff x="0" y="0"/>
          <a:chExt cx="0" cy="0"/>
        </a:xfrm>
      </p:grpSpPr>
      <p:grpSp>
        <p:nvGrpSpPr>
          <p:cNvPr id="2" name="Group 8"/>
          <p:cNvGrpSpPr/>
          <p:nvPr userDrawn="1"/>
        </p:nvGrpSpPr>
        <p:grpSpPr>
          <a:xfrm>
            <a:off x="6934073" y="-2400"/>
            <a:ext cx="3529146" cy="6865087"/>
            <a:chOff x="6934073" y="-2400"/>
            <a:chExt cx="3529146" cy="6865087"/>
          </a:xfrm>
        </p:grpSpPr>
        <p:sp>
          <p:nvSpPr>
            <p:cNvPr id="13" name="Freeform 12"/>
            <p:cNvSpPr>
              <a:spLocks/>
            </p:cNvSpPr>
            <p:nvPr userDrawn="1"/>
          </p:nvSpPr>
          <p:spPr bwMode="auto">
            <a:xfrm rot="10800000" flipH="1">
              <a:off x="6934073" y="-2400"/>
              <a:ext cx="3529146"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10878 w 20377"/>
                <a:gd name="connsiteY0" fmla="*/ 0 h 10010"/>
                <a:gd name="connsiteX1" fmla="*/ 10878 w 20377"/>
                <a:gd name="connsiteY1" fmla="*/ 10000 h 10010"/>
                <a:gd name="connsiteX2" fmla="*/ 8444 w 20377"/>
                <a:gd name="connsiteY2" fmla="*/ 10010 h 10010"/>
                <a:gd name="connsiteX3" fmla="*/ 0 w 20377"/>
                <a:gd name="connsiteY3" fmla="*/ 7 h 10010"/>
                <a:gd name="connsiteX4" fmla="*/ 10878 w 20377"/>
                <a:gd name="connsiteY4" fmla="*/ 0 h 10010"/>
                <a:gd name="connsiteX0" fmla="*/ 23169 w 24582"/>
                <a:gd name="connsiteY0" fmla="*/ 3043 h 13053"/>
                <a:gd name="connsiteX1" fmla="*/ 23169 w 24582"/>
                <a:gd name="connsiteY1" fmla="*/ 13043 h 13053"/>
                <a:gd name="connsiteX2" fmla="*/ 20735 w 24582"/>
                <a:gd name="connsiteY2" fmla="*/ 13053 h 13053"/>
                <a:gd name="connsiteX3" fmla="*/ 12291 w 24582"/>
                <a:gd name="connsiteY3" fmla="*/ 3050 h 13053"/>
                <a:gd name="connsiteX4" fmla="*/ 23169 w 24582"/>
                <a:gd name="connsiteY4" fmla="*/ 3043 h 13053"/>
                <a:gd name="connsiteX0" fmla="*/ 10878 w 12291"/>
                <a:gd name="connsiteY0" fmla="*/ 0 h 10010"/>
                <a:gd name="connsiteX1" fmla="*/ 10878 w 12291"/>
                <a:gd name="connsiteY1" fmla="*/ 10000 h 10010"/>
                <a:gd name="connsiteX2" fmla="*/ 8444 w 12291"/>
                <a:gd name="connsiteY2" fmla="*/ 10010 h 10010"/>
                <a:gd name="connsiteX3" fmla="*/ 0 w 12291"/>
                <a:gd name="connsiteY3" fmla="*/ 7 h 10010"/>
                <a:gd name="connsiteX4" fmla="*/ 10878 w 12291"/>
                <a:gd name="connsiteY4" fmla="*/ 0 h 10010"/>
                <a:gd name="connsiteX0" fmla="*/ 9932 w 12291"/>
                <a:gd name="connsiteY0" fmla="*/ 0 h 10010"/>
                <a:gd name="connsiteX1" fmla="*/ 9932 w 12291"/>
                <a:gd name="connsiteY1" fmla="*/ 10000 h 10010"/>
                <a:gd name="connsiteX2" fmla="*/ 7498 w 12291"/>
                <a:gd name="connsiteY2" fmla="*/ 10010 h 10010"/>
                <a:gd name="connsiteX3" fmla="*/ 0 w 12291"/>
                <a:gd name="connsiteY3" fmla="*/ 7 h 10010"/>
                <a:gd name="connsiteX4" fmla="*/ 9932 w 12291"/>
                <a:gd name="connsiteY4" fmla="*/ 0 h 10010"/>
                <a:gd name="connsiteX0" fmla="*/ 9932 w 14031"/>
                <a:gd name="connsiteY0" fmla="*/ 0 h 10010"/>
                <a:gd name="connsiteX1" fmla="*/ 9932 w 14031"/>
                <a:gd name="connsiteY1" fmla="*/ 10000 h 10010"/>
                <a:gd name="connsiteX2" fmla="*/ 7498 w 14031"/>
                <a:gd name="connsiteY2" fmla="*/ 10010 h 10010"/>
                <a:gd name="connsiteX3" fmla="*/ 0 w 14031"/>
                <a:gd name="connsiteY3" fmla="*/ 7 h 10010"/>
                <a:gd name="connsiteX4" fmla="*/ 9932 w 14031"/>
                <a:gd name="connsiteY4" fmla="*/ 0 h 10010"/>
                <a:gd name="connsiteX0" fmla="*/ 6855 w 14031"/>
                <a:gd name="connsiteY0" fmla="*/ 0 h 10010"/>
                <a:gd name="connsiteX1" fmla="*/ 6855 w 14031"/>
                <a:gd name="connsiteY1" fmla="*/ 10000 h 10010"/>
                <a:gd name="connsiteX2" fmla="*/ 4421 w 14031"/>
                <a:gd name="connsiteY2" fmla="*/ 10010 h 10010"/>
                <a:gd name="connsiteX3" fmla="*/ 0 w 14031"/>
                <a:gd name="connsiteY3" fmla="*/ 7 h 10010"/>
                <a:gd name="connsiteX4" fmla="*/ 6855 w 14031"/>
                <a:gd name="connsiteY4" fmla="*/ 0 h 10010"/>
                <a:gd name="connsiteX0" fmla="*/ 6855 w 10888"/>
                <a:gd name="connsiteY0" fmla="*/ 0 h 10010"/>
                <a:gd name="connsiteX1" fmla="*/ 6855 w 10888"/>
                <a:gd name="connsiteY1" fmla="*/ 10000 h 10010"/>
                <a:gd name="connsiteX2" fmla="*/ 4421 w 10888"/>
                <a:gd name="connsiteY2" fmla="*/ 10010 h 10010"/>
                <a:gd name="connsiteX3" fmla="*/ 0 w 10888"/>
                <a:gd name="connsiteY3" fmla="*/ 7 h 10010"/>
                <a:gd name="connsiteX4" fmla="*/ 6855 w 10888"/>
                <a:gd name="connsiteY4" fmla="*/ 0 h 10010"/>
                <a:gd name="connsiteX0" fmla="*/ 6855 w 10962"/>
                <a:gd name="connsiteY0" fmla="*/ 0 h 10010"/>
                <a:gd name="connsiteX1" fmla="*/ 6855 w 10962"/>
                <a:gd name="connsiteY1" fmla="*/ 10000 h 10010"/>
                <a:gd name="connsiteX2" fmla="*/ 4421 w 10962"/>
                <a:gd name="connsiteY2" fmla="*/ 10010 h 10010"/>
                <a:gd name="connsiteX3" fmla="*/ 0 w 10962"/>
                <a:gd name="connsiteY3" fmla="*/ 7 h 10010"/>
                <a:gd name="connsiteX4" fmla="*/ 6855 w 10962"/>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2" h="10010">
                  <a:moveTo>
                    <a:pt x="6855" y="0"/>
                  </a:moveTo>
                  <a:lnTo>
                    <a:pt x="6855" y="10000"/>
                  </a:lnTo>
                  <a:lnTo>
                    <a:pt x="4421" y="10010"/>
                  </a:lnTo>
                  <a:cubicBezTo>
                    <a:pt x="5052" y="9113"/>
                    <a:pt x="10962" y="2155"/>
                    <a:pt x="0" y="7"/>
                  </a:cubicBezTo>
                  <a:lnTo>
                    <a:pt x="6855" y="0"/>
                  </a:lnTo>
                  <a:close/>
                </a:path>
              </a:pathLst>
            </a:custGeom>
            <a:gradFill>
              <a:gsLst>
                <a:gs pos="0">
                  <a:srgbClr val="0070C0">
                    <a:alpha val="37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defTabSz="457200" rtl="0" eaLnBrk="1" latinLnBrk="0" hangingPunct="1"/>
              <a:endParaRPr kumimoji="0" lang="en-US" sz="1800" kern="1200" dirty="0">
                <a:solidFill>
                  <a:schemeClr val="tx1"/>
                </a:solidFill>
                <a:latin typeface="+mn-lt"/>
                <a:ea typeface="+mn-ea"/>
                <a:cs typeface="+mn-cs"/>
              </a:endParaRPr>
            </a:p>
          </p:txBody>
        </p:sp>
        <p:sp>
          <p:nvSpPr>
            <p:cNvPr id="14" name="Freeform 13"/>
            <p:cNvSpPr>
              <a:spLocks/>
            </p:cNvSpPr>
            <p:nvPr userDrawn="1"/>
          </p:nvSpPr>
          <p:spPr bwMode="auto">
            <a:xfrm rot="10800000" flipH="1">
              <a:off x="7010269" y="-114"/>
              <a:ext cx="3346282" cy="6862801"/>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 name="connsiteX0" fmla="*/ 11034 w 20227"/>
                <a:gd name="connsiteY0" fmla="*/ 0 h 10000"/>
                <a:gd name="connsiteX1" fmla="*/ 11034 w 20227"/>
                <a:gd name="connsiteY1" fmla="*/ 10000 h 10000"/>
                <a:gd name="connsiteX2" fmla="*/ 0 w 20227"/>
                <a:gd name="connsiteY2" fmla="*/ 10000 h 10000"/>
                <a:gd name="connsiteX3" fmla="*/ 6547 w 20227"/>
                <a:gd name="connsiteY3" fmla="*/ 7 h 10000"/>
                <a:gd name="connsiteX4" fmla="*/ 11034 w 20227"/>
                <a:gd name="connsiteY4" fmla="*/ 0 h 10000"/>
                <a:gd name="connsiteX0" fmla="*/ 11034 w 17142"/>
                <a:gd name="connsiteY0" fmla="*/ 0 h 10000"/>
                <a:gd name="connsiteX1" fmla="*/ 11034 w 17142"/>
                <a:gd name="connsiteY1" fmla="*/ 10000 h 10000"/>
                <a:gd name="connsiteX2" fmla="*/ 0 w 17142"/>
                <a:gd name="connsiteY2" fmla="*/ 10000 h 10000"/>
                <a:gd name="connsiteX3" fmla="*/ 6547 w 17142"/>
                <a:gd name="connsiteY3" fmla="*/ 7 h 10000"/>
                <a:gd name="connsiteX4" fmla="*/ 11034 w 17142"/>
                <a:gd name="connsiteY4" fmla="*/ 0 h 10000"/>
                <a:gd name="connsiteX0" fmla="*/ 6618 w 12726"/>
                <a:gd name="connsiteY0" fmla="*/ 0 h 10007"/>
                <a:gd name="connsiteX1" fmla="*/ 6618 w 12726"/>
                <a:gd name="connsiteY1" fmla="*/ 10000 h 10007"/>
                <a:gd name="connsiteX2" fmla="*/ 0 w 12726"/>
                <a:gd name="connsiteY2" fmla="*/ 10007 h 10007"/>
                <a:gd name="connsiteX3" fmla="*/ 2131 w 12726"/>
                <a:gd name="connsiteY3" fmla="*/ 7 h 10007"/>
                <a:gd name="connsiteX4" fmla="*/ 6618 w 12726"/>
                <a:gd name="connsiteY4" fmla="*/ 0 h 10007"/>
                <a:gd name="connsiteX0" fmla="*/ 6618 w 12726"/>
                <a:gd name="connsiteY0" fmla="*/ 0 h 10007"/>
                <a:gd name="connsiteX1" fmla="*/ 6618 w 12726"/>
                <a:gd name="connsiteY1" fmla="*/ 10000 h 10007"/>
                <a:gd name="connsiteX2" fmla="*/ 0 w 12726"/>
                <a:gd name="connsiteY2" fmla="*/ 10007 h 10007"/>
                <a:gd name="connsiteX3" fmla="*/ 2131 w 12726"/>
                <a:gd name="connsiteY3" fmla="*/ 7 h 10007"/>
                <a:gd name="connsiteX4" fmla="*/ 6618 w 12726"/>
                <a:gd name="connsiteY4" fmla="*/ 0 h 10007"/>
                <a:gd name="connsiteX0" fmla="*/ 6618 w 10394"/>
                <a:gd name="connsiteY0" fmla="*/ 0 h 10007"/>
                <a:gd name="connsiteX1" fmla="*/ 6618 w 10394"/>
                <a:gd name="connsiteY1" fmla="*/ 10000 h 10007"/>
                <a:gd name="connsiteX2" fmla="*/ 0 w 10394"/>
                <a:gd name="connsiteY2" fmla="*/ 10007 h 10007"/>
                <a:gd name="connsiteX3" fmla="*/ 2131 w 10394"/>
                <a:gd name="connsiteY3" fmla="*/ 7 h 10007"/>
                <a:gd name="connsiteX4" fmla="*/ 6618 w 10394"/>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4" h="10007">
                  <a:moveTo>
                    <a:pt x="6618" y="0"/>
                  </a:moveTo>
                  <a:lnTo>
                    <a:pt x="6618" y="10000"/>
                  </a:lnTo>
                  <a:lnTo>
                    <a:pt x="0" y="10007"/>
                  </a:lnTo>
                  <a:cubicBezTo>
                    <a:pt x="3058" y="8818"/>
                    <a:pt x="10394" y="5654"/>
                    <a:pt x="2131" y="7"/>
                  </a:cubicBezTo>
                  <a:lnTo>
                    <a:pt x="6618" y="0"/>
                  </a:lnTo>
                  <a:close/>
                </a:path>
              </a:pathLst>
            </a:custGeom>
            <a:gradFill>
              <a:gsLst>
                <a:gs pos="0">
                  <a:srgbClr val="0070C0">
                    <a:alpha val="75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5" name="Title 4"/>
          <p:cNvSpPr>
            <a:spLocks noGrp="1"/>
          </p:cNvSpPr>
          <p:nvPr>
            <p:ph type="title"/>
          </p:nvPr>
        </p:nvSpPr>
        <p:spPr/>
        <p:txBody>
          <a:bodyPr/>
          <a:lstStyle>
            <a:lvl1pPr>
              <a:defRPr>
                <a:solidFill>
                  <a:srgbClr val="0070C0"/>
                </a:solidFill>
                <a:effectLst/>
              </a:defRPr>
            </a:lvl1pPr>
          </a:lstStyle>
          <a:p>
            <a:r>
              <a:rPr lang="en-US" smtClean="0"/>
              <a:t>Click to edit Master title style</a:t>
            </a:r>
            <a:endParaRPr lang="en-US" dirty="0"/>
          </a:p>
        </p:txBody>
      </p:sp>
    </p:spTree>
    <p:extLst>
      <p:ext uri="{BB962C8B-B14F-4D97-AF65-F5344CB8AC3E}">
        <p14:creationId xmlns="" xmlns:p14="http://schemas.microsoft.com/office/powerpoint/2010/main" val="15058056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Key Point Layout - R">
    <p:spTree>
      <p:nvGrpSpPr>
        <p:cNvPr id="1" name=""/>
        <p:cNvGrpSpPr/>
        <p:nvPr/>
      </p:nvGrpSpPr>
      <p:grpSpPr>
        <a:xfrm>
          <a:off x="0" y="0"/>
          <a:ext cx="0" cy="0"/>
          <a:chOff x="0" y="0"/>
          <a:chExt cx="0" cy="0"/>
        </a:xfrm>
      </p:grpSpPr>
      <p:grpSp>
        <p:nvGrpSpPr>
          <p:cNvPr id="2" name="Group 8"/>
          <p:cNvGrpSpPr/>
          <p:nvPr userDrawn="1"/>
        </p:nvGrpSpPr>
        <p:grpSpPr>
          <a:xfrm>
            <a:off x="4267200" y="230"/>
            <a:ext cx="6976033" cy="6864858"/>
            <a:chOff x="4267200" y="230"/>
            <a:chExt cx="6976033" cy="6864858"/>
          </a:xfrm>
        </p:grpSpPr>
        <p:sp>
          <p:nvSpPr>
            <p:cNvPr id="10" name="Freeform 9"/>
            <p:cNvSpPr>
              <a:spLocks/>
            </p:cNvSpPr>
            <p:nvPr userDrawn="1"/>
          </p:nvSpPr>
          <p:spPr bwMode="auto">
            <a:xfrm>
              <a:off x="4267200" y="230"/>
              <a:ext cx="6191499"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7" h="10010">
                  <a:moveTo>
                    <a:pt x="16050" y="0"/>
                  </a:moveTo>
                  <a:lnTo>
                    <a:pt x="16050" y="10000"/>
                  </a:lnTo>
                  <a:lnTo>
                    <a:pt x="13616" y="10010"/>
                  </a:lnTo>
                  <a:cubicBezTo>
                    <a:pt x="14247" y="9113"/>
                    <a:pt x="20377" y="4542"/>
                    <a:pt x="0" y="0"/>
                  </a:cubicBezTo>
                  <a:lnTo>
                    <a:pt x="16050"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userDrawn="1"/>
          </p:nvSpPr>
          <p:spPr bwMode="auto">
            <a:xfrm>
              <a:off x="5791298" y="230"/>
              <a:ext cx="545193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3" h="10000">
                  <a:moveTo>
                    <a:pt x="11034" y="0"/>
                  </a:moveTo>
                  <a:lnTo>
                    <a:pt x="11034" y="10000"/>
                  </a:lnTo>
                  <a:lnTo>
                    <a:pt x="0" y="10000"/>
                  </a:lnTo>
                  <a:cubicBezTo>
                    <a:pt x="2286" y="9591"/>
                    <a:pt x="17943" y="7666"/>
                    <a:pt x="4263" y="0"/>
                  </a:cubicBezTo>
                  <a:lnTo>
                    <a:pt x="11034"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4" name="Title 3"/>
          <p:cNvSpPr>
            <a:spLocks noGrp="1"/>
          </p:cNvSpPr>
          <p:nvPr>
            <p:ph type="title"/>
          </p:nvPr>
        </p:nvSpPr>
        <p:spPr/>
        <p:txBody>
          <a:bodyPr/>
          <a:lstStyle>
            <a:lvl1pPr>
              <a:defRPr sz="3200">
                <a:effectLst>
                  <a:outerShdw blurRad="38100" dist="38100" dir="2700000" algn="tl">
                    <a:srgbClr val="000000">
                      <a:alpha val="43137"/>
                    </a:srgbClr>
                  </a:outerShdw>
                </a:effectLst>
              </a:defRPr>
            </a:lvl1pPr>
          </a:lstStyle>
          <a:p>
            <a:r>
              <a:rPr lang="en-US" smtClean="0"/>
              <a:t>Click to edit Master title style</a:t>
            </a:r>
            <a:endParaRPr lang="en-US"/>
          </a:p>
        </p:txBody>
      </p:sp>
    </p:spTree>
    <p:extLst>
      <p:ext uri="{BB962C8B-B14F-4D97-AF65-F5344CB8AC3E}">
        <p14:creationId xmlns="" xmlns:p14="http://schemas.microsoft.com/office/powerpoint/2010/main" val="34762816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27243A-CEEA-4892-9236-711DFECF3981}" type="datetimeFigureOut">
              <a:rPr lang="en-US" smtClean="0"/>
              <a:pPr/>
              <a:t>9/28/2011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710ABC-971C-4293-B2AF-1F5F750CED2B}" type="slidenum">
              <a:rPr lang="en-US" smtClean="0"/>
              <a:pPr/>
              <a:t>‹#›</a:t>
            </a:fld>
            <a:endParaRPr lang="en-US" dirty="0"/>
          </a:p>
        </p:txBody>
      </p:sp>
    </p:spTree>
    <p:extLst>
      <p:ext uri="{BB962C8B-B14F-4D97-AF65-F5344CB8AC3E}">
        <p14:creationId xmlns:p14="http://schemas.microsoft.com/office/powerpoint/2010/main" xmlns="" val="2306376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 xmlns:p14="http://schemas.microsoft.com/office/powerpoint/2010/main" val="34974403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planation - centered middle">
    <p:spTree>
      <p:nvGrpSpPr>
        <p:cNvPr id="1" name=""/>
        <p:cNvGrpSpPr/>
        <p:nvPr/>
      </p:nvGrpSpPr>
      <p:grpSpPr>
        <a:xfrm>
          <a:off x="0" y="0"/>
          <a:ext cx="0" cy="0"/>
          <a:chOff x="0" y="0"/>
          <a:chExt cx="0" cy="0"/>
        </a:xfrm>
      </p:grpSpPr>
      <p:grpSp>
        <p:nvGrpSpPr>
          <p:cNvPr id="3" name="Group 8"/>
          <p:cNvGrpSpPr/>
          <p:nvPr userDrawn="1"/>
        </p:nvGrpSpPr>
        <p:grpSpPr>
          <a:xfrm>
            <a:off x="4267200" y="230"/>
            <a:ext cx="6976033" cy="6864858"/>
            <a:chOff x="4267200" y="230"/>
            <a:chExt cx="6976033" cy="6864858"/>
          </a:xfrm>
        </p:grpSpPr>
        <p:sp>
          <p:nvSpPr>
            <p:cNvPr id="10" name="Freeform 9"/>
            <p:cNvSpPr>
              <a:spLocks/>
            </p:cNvSpPr>
            <p:nvPr userDrawn="1"/>
          </p:nvSpPr>
          <p:spPr bwMode="auto">
            <a:xfrm>
              <a:off x="4267200" y="230"/>
              <a:ext cx="6191499"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7" h="10010">
                  <a:moveTo>
                    <a:pt x="16050" y="0"/>
                  </a:moveTo>
                  <a:lnTo>
                    <a:pt x="16050" y="10000"/>
                  </a:lnTo>
                  <a:lnTo>
                    <a:pt x="13616" y="10010"/>
                  </a:lnTo>
                  <a:cubicBezTo>
                    <a:pt x="14247" y="9113"/>
                    <a:pt x="20377" y="4542"/>
                    <a:pt x="0" y="0"/>
                  </a:cubicBezTo>
                  <a:lnTo>
                    <a:pt x="16050"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userDrawn="1"/>
          </p:nvSpPr>
          <p:spPr bwMode="auto">
            <a:xfrm>
              <a:off x="5791298" y="230"/>
              <a:ext cx="545193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3" h="10000">
                  <a:moveTo>
                    <a:pt x="11034" y="0"/>
                  </a:moveTo>
                  <a:lnTo>
                    <a:pt x="11034" y="10000"/>
                  </a:lnTo>
                  <a:lnTo>
                    <a:pt x="0" y="10000"/>
                  </a:lnTo>
                  <a:cubicBezTo>
                    <a:pt x="2286" y="9591"/>
                    <a:pt x="17943" y="7666"/>
                    <a:pt x="4263" y="0"/>
                  </a:cubicBezTo>
                  <a:lnTo>
                    <a:pt x="11034"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2" name="Title 1"/>
          <p:cNvSpPr>
            <a:spLocks noGrp="1"/>
          </p:cNvSpPr>
          <p:nvPr>
            <p:ph type="title" hasCustomPrompt="1"/>
          </p:nvPr>
        </p:nvSpPr>
        <p:spPr>
          <a:xfrm>
            <a:off x="1066800" y="2209800"/>
            <a:ext cx="6992937" cy="2514600"/>
          </a:xfrm>
        </p:spPr>
        <p:txBody>
          <a:bodyPr anchor="ctr" anchorCtr="0">
            <a:noAutofit/>
          </a:bodyPr>
          <a:lstStyle>
            <a:lvl1pPr algn="ctr">
              <a:defRPr sz="3200" b="1" cap="none" baseline="0">
                <a:solidFill>
                  <a:schemeClr val="bg1"/>
                </a:solidFill>
                <a:effectLst>
                  <a:outerShdw blurRad="38100" dist="38100" dir="2700000" algn="tl">
                    <a:srgbClr val="000000">
                      <a:alpha val="43137"/>
                    </a:srgbClr>
                  </a:outerShdw>
                </a:effectLst>
              </a:defRPr>
            </a:lvl1pPr>
          </a:lstStyle>
          <a:p>
            <a:r>
              <a:rPr lang="en-US" dirty="0" smtClean="0"/>
              <a:t>Click to edit “EXPLANATION”</a:t>
            </a:r>
            <a:endParaRPr dirty="0"/>
          </a:p>
        </p:txBody>
      </p:sp>
      <p:grpSp>
        <p:nvGrpSpPr>
          <p:cNvPr id="9" name="Group 8"/>
          <p:cNvGrpSpPr/>
          <p:nvPr userDrawn="1"/>
        </p:nvGrpSpPr>
        <p:grpSpPr>
          <a:xfrm rot="10800000">
            <a:off x="-2099233" y="0"/>
            <a:ext cx="6976033" cy="6864858"/>
            <a:chOff x="4267200" y="230"/>
            <a:chExt cx="6976033" cy="6864858"/>
          </a:xfrm>
        </p:grpSpPr>
        <p:sp>
          <p:nvSpPr>
            <p:cNvPr id="15" name="Freeform 14"/>
            <p:cNvSpPr>
              <a:spLocks/>
            </p:cNvSpPr>
            <p:nvPr userDrawn="1"/>
          </p:nvSpPr>
          <p:spPr bwMode="auto">
            <a:xfrm>
              <a:off x="4267200" y="230"/>
              <a:ext cx="6191499"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7" h="10010">
                  <a:moveTo>
                    <a:pt x="16050" y="0"/>
                  </a:moveTo>
                  <a:lnTo>
                    <a:pt x="16050" y="10000"/>
                  </a:lnTo>
                  <a:lnTo>
                    <a:pt x="13616" y="10010"/>
                  </a:lnTo>
                  <a:cubicBezTo>
                    <a:pt x="14247" y="9113"/>
                    <a:pt x="20377" y="4542"/>
                    <a:pt x="0" y="0"/>
                  </a:cubicBezTo>
                  <a:lnTo>
                    <a:pt x="16050"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userDrawn="1"/>
          </p:nvSpPr>
          <p:spPr bwMode="auto">
            <a:xfrm>
              <a:off x="5791298" y="230"/>
              <a:ext cx="545193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3" h="10000">
                  <a:moveTo>
                    <a:pt x="11034" y="0"/>
                  </a:moveTo>
                  <a:lnTo>
                    <a:pt x="11034" y="10000"/>
                  </a:lnTo>
                  <a:lnTo>
                    <a:pt x="0" y="10000"/>
                  </a:lnTo>
                  <a:cubicBezTo>
                    <a:pt x="2286" y="9591"/>
                    <a:pt x="17943" y="7666"/>
                    <a:pt x="4263" y="0"/>
                  </a:cubicBezTo>
                  <a:lnTo>
                    <a:pt x="11034"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20" name="Freeform 19"/>
          <p:cNvSpPr/>
          <p:nvPr userDrawn="1"/>
        </p:nvSpPr>
        <p:spPr>
          <a:xfrm rot="190171">
            <a:off x="-72536" y="4631700"/>
            <a:ext cx="9280843" cy="2477349"/>
          </a:xfrm>
          <a:custGeom>
            <a:avLst/>
            <a:gdLst>
              <a:gd name="connsiteX0" fmla="*/ 0 w 10283308"/>
              <a:gd name="connsiteY0" fmla="*/ 256054 h 2048435"/>
              <a:gd name="connsiteX1" fmla="*/ 10283308 w 10283308"/>
              <a:gd name="connsiteY1" fmla="*/ 256054 h 2048435"/>
              <a:gd name="connsiteX2" fmla="*/ 10283308 w 10283308"/>
              <a:gd name="connsiteY2" fmla="*/ 1792381 h 2048435"/>
              <a:gd name="connsiteX3" fmla="*/ 0 w 10283308"/>
              <a:gd name="connsiteY3" fmla="*/ 1792381 h 2048435"/>
              <a:gd name="connsiteX4" fmla="*/ 0 w 10283308"/>
              <a:gd name="connsiteY4" fmla="*/ 256054 h 2048435"/>
              <a:gd name="connsiteX0" fmla="*/ 0 w 10283308"/>
              <a:gd name="connsiteY0" fmla="*/ 853514 h 4106463"/>
              <a:gd name="connsiteX1" fmla="*/ 10283308 w 10283308"/>
              <a:gd name="connsiteY1" fmla="*/ 853514 h 4106463"/>
              <a:gd name="connsiteX2" fmla="*/ 10283308 w 10283308"/>
              <a:gd name="connsiteY2" fmla="*/ 2389841 h 4106463"/>
              <a:gd name="connsiteX3" fmla="*/ 599458 w 10283308"/>
              <a:gd name="connsiteY3" fmla="*/ 4106463 h 4106463"/>
              <a:gd name="connsiteX4" fmla="*/ 0 w 10283308"/>
              <a:gd name="connsiteY4" fmla="*/ 853514 h 4106463"/>
              <a:gd name="connsiteX0" fmla="*/ 0 w 10067682"/>
              <a:gd name="connsiteY0" fmla="*/ 853514 h 4184271"/>
              <a:gd name="connsiteX1" fmla="*/ 10067682 w 10067682"/>
              <a:gd name="connsiteY1" fmla="*/ 931322 h 4184271"/>
              <a:gd name="connsiteX2" fmla="*/ 10067682 w 10067682"/>
              <a:gd name="connsiteY2" fmla="*/ 2467649 h 4184271"/>
              <a:gd name="connsiteX3" fmla="*/ 383832 w 10067682"/>
              <a:gd name="connsiteY3" fmla="*/ 4184271 h 4184271"/>
              <a:gd name="connsiteX4" fmla="*/ 0 w 10067682"/>
              <a:gd name="connsiteY4" fmla="*/ 853514 h 4184271"/>
              <a:gd name="connsiteX0" fmla="*/ 0 w 10067682"/>
              <a:gd name="connsiteY0" fmla="*/ 853514 h 4184271"/>
              <a:gd name="connsiteX1" fmla="*/ 10067682 w 10067682"/>
              <a:gd name="connsiteY1" fmla="*/ 931322 h 4184271"/>
              <a:gd name="connsiteX2" fmla="*/ 9424097 w 10067682"/>
              <a:gd name="connsiteY2" fmla="*/ 2758963 h 4184271"/>
              <a:gd name="connsiteX3" fmla="*/ 383832 w 10067682"/>
              <a:gd name="connsiteY3" fmla="*/ 4184271 h 4184271"/>
              <a:gd name="connsiteX4" fmla="*/ 0 w 10067682"/>
              <a:gd name="connsiteY4" fmla="*/ 853514 h 4184271"/>
              <a:gd name="connsiteX0" fmla="*/ 0 w 10067682"/>
              <a:gd name="connsiteY0" fmla="*/ 853514 h 4184271"/>
              <a:gd name="connsiteX1" fmla="*/ 10067682 w 10067682"/>
              <a:gd name="connsiteY1" fmla="*/ 931322 h 4184271"/>
              <a:gd name="connsiteX2" fmla="*/ 9424097 w 10067682"/>
              <a:gd name="connsiteY2" fmla="*/ 2758963 h 4184271"/>
              <a:gd name="connsiteX3" fmla="*/ 383832 w 10067682"/>
              <a:gd name="connsiteY3" fmla="*/ 4184271 h 4184271"/>
              <a:gd name="connsiteX4" fmla="*/ 0 w 10067682"/>
              <a:gd name="connsiteY4" fmla="*/ 853514 h 4184271"/>
              <a:gd name="connsiteX0" fmla="*/ 0 w 10067682"/>
              <a:gd name="connsiteY0" fmla="*/ 853514 h 4184271"/>
              <a:gd name="connsiteX1" fmla="*/ 10067682 w 10067682"/>
              <a:gd name="connsiteY1" fmla="*/ 931322 h 4184271"/>
              <a:gd name="connsiteX2" fmla="*/ 9467714 w 10067682"/>
              <a:gd name="connsiteY2" fmla="*/ 3137458 h 4184271"/>
              <a:gd name="connsiteX3" fmla="*/ 383832 w 10067682"/>
              <a:gd name="connsiteY3" fmla="*/ 4184271 h 4184271"/>
              <a:gd name="connsiteX4" fmla="*/ 0 w 10067682"/>
              <a:gd name="connsiteY4" fmla="*/ 853514 h 4184271"/>
              <a:gd name="connsiteX0" fmla="*/ 0 w 10067682"/>
              <a:gd name="connsiteY0" fmla="*/ 853514 h 4184271"/>
              <a:gd name="connsiteX1" fmla="*/ 10067682 w 10067682"/>
              <a:gd name="connsiteY1" fmla="*/ 931322 h 4184271"/>
              <a:gd name="connsiteX2" fmla="*/ 9467714 w 10067682"/>
              <a:gd name="connsiteY2" fmla="*/ 3137458 h 4184271"/>
              <a:gd name="connsiteX3" fmla="*/ 383832 w 10067682"/>
              <a:gd name="connsiteY3" fmla="*/ 4184271 h 4184271"/>
              <a:gd name="connsiteX4" fmla="*/ 0 w 10067682"/>
              <a:gd name="connsiteY4" fmla="*/ 853514 h 4184271"/>
              <a:gd name="connsiteX0" fmla="*/ 0 w 13157995"/>
              <a:gd name="connsiteY0" fmla="*/ 853514 h 4184271"/>
              <a:gd name="connsiteX1" fmla="*/ 10067682 w 13157995"/>
              <a:gd name="connsiteY1" fmla="*/ 931322 h 4184271"/>
              <a:gd name="connsiteX2" fmla="*/ 9467714 w 13157995"/>
              <a:gd name="connsiteY2" fmla="*/ 3137458 h 4184271"/>
              <a:gd name="connsiteX3" fmla="*/ 383832 w 13157995"/>
              <a:gd name="connsiteY3" fmla="*/ 4184271 h 4184271"/>
              <a:gd name="connsiteX4" fmla="*/ 0 w 13157995"/>
              <a:gd name="connsiteY4" fmla="*/ 853514 h 4184271"/>
              <a:gd name="connsiteX0" fmla="*/ 0 w 13157995"/>
              <a:gd name="connsiteY0" fmla="*/ 853514 h 4184271"/>
              <a:gd name="connsiteX1" fmla="*/ 9232181 w 13157995"/>
              <a:gd name="connsiteY1" fmla="*/ 1093584 h 4184271"/>
              <a:gd name="connsiteX2" fmla="*/ 9467714 w 13157995"/>
              <a:gd name="connsiteY2" fmla="*/ 3137458 h 4184271"/>
              <a:gd name="connsiteX3" fmla="*/ 383832 w 13157995"/>
              <a:gd name="connsiteY3" fmla="*/ 4184271 h 4184271"/>
              <a:gd name="connsiteX4" fmla="*/ 0 w 13157995"/>
              <a:gd name="connsiteY4" fmla="*/ 853514 h 4184271"/>
              <a:gd name="connsiteX0" fmla="*/ 0 w 13157995"/>
              <a:gd name="connsiteY0" fmla="*/ 853514 h 4184271"/>
              <a:gd name="connsiteX1" fmla="*/ 9232181 w 13157995"/>
              <a:gd name="connsiteY1" fmla="*/ 1093584 h 4184271"/>
              <a:gd name="connsiteX2" fmla="*/ 9467714 w 13157995"/>
              <a:gd name="connsiteY2" fmla="*/ 3137458 h 4184271"/>
              <a:gd name="connsiteX3" fmla="*/ 383832 w 13157995"/>
              <a:gd name="connsiteY3" fmla="*/ 4184271 h 4184271"/>
              <a:gd name="connsiteX4" fmla="*/ 0 w 13157995"/>
              <a:gd name="connsiteY4" fmla="*/ 853514 h 4184271"/>
              <a:gd name="connsiteX0" fmla="*/ 0 w 9467714"/>
              <a:gd name="connsiteY0" fmla="*/ 853514 h 4184271"/>
              <a:gd name="connsiteX1" fmla="*/ 9232181 w 9467714"/>
              <a:gd name="connsiteY1" fmla="*/ 1093584 h 4184271"/>
              <a:gd name="connsiteX2" fmla="*/ 9467714 w 9467714"/>
              <a:gd name="connsiteY2" fmla="*/ 3137458 h 4184271"/>
              <a:gd name="connsiteX3" fmla="*/ 383832 w 9467714"/>
              <a:gd name="connsiteY3" fmla="*/ 4184271 h 4184271"/>
              <a:gd name="connsiteX4" fmla="*/ 0 w 9467714"/>
              <a:gd name="connsiteY4" fmla="*/ 853514 h 4184271"/>
              <a:gd name="connsiteX0" fmla="*/ 0 w 9467714"/>
              <a:gd name="connsiteY0" fmla="*/ 853514 h 4184271"/>
              <a:gd name="connsiteX1" fmla="*/ 9232181 w 9467714"/>
              <a:gd name="connsiteY1" fmla="*/ 1093584 h 4184271"/>
              <a:gd name="connsiteX2" fmla="*/ 9467714 w 9467714"/>
              <a:gd name="connsiteY2" fmla="*/ 3137458 h 4184271"/>
              <a:gd name="connsiteX3" fmla="*/ 383832 w 9467714"/>
              <a:gd name="connsiteY3" fmla="*/ 4184271 h 4184271"/>
              <a:gd name="connsiteX4" fmla="*/ 0 w 9467714"/>
              <a:gd name="connsiteY4" fmla="*/ 853514 h 4184271"/>
              <a:gd name="connsiteX0" fmla="*/ 0 w 9467714"/>
              <a:gd name="connsiteY0" fmla="*/ 853514 h 3883008"/>
              <a:gd name="connsiteX1" fmla="*/ 9232181 w 9467714"/>
              <a:gd name="connsiteY1" fmla="*/ 1093584 h 3883008"/>
              <a:gd name="connsiteX2" fmla="*/ 9467714 w 9467714"/>
              <a:gd name="connsiteY2" fmla="*/ 3137458 h 3883008"/>
              <a:gd name="connsiteX3" fmla="*/ 279196 w 9467714"/>
              <a:gd name="connsiteY3" fmla="*/ 3883008 h 3883008"/>
              <a:gd name="connsiteX4" fmla="*/ 0 w 9467714"/>
              <a:gd name="connsiteY4" fmla="*/ 853514 h 3883008"/>
              <a:gd name="connsiteX0" fmla="*/ 0 w 9344403"/>
              <a:gd name="connsiteY0" fmla="*/ 853514 h 3859176"/>
              <a:gd name="connsiteX1" fmla="*/ 9108870 w 9344403"/>
              <a:gd name="connsiteY1" fmla="*/ 1069752 h 3859176"/>
              <a:gd name="connsiteX2" fmla="*/ 9344403 w 9344403"/>
              <a:gd name="connsiteY2" fmla="*/ 3113626 h 3859176"/>
              <a:gd name="connsiteX3" fmla="*/ 155885 w 9344403"/>
              <a:gd name="connsiteY3" fmla="*/ 3859176 h 3859176"/>
              <a:gd name="connsiteX4" fmla="*/ 0 w 9344403"/>
              <a:gd name="connsiteY4" fmla="*/ 853514 h 3859176"/>
              <a:gd name="connsiteX0" fmla="*/ 0 w 9284784"/>
              <a:gd name="connsiteY0" fmla="*/ 853514 h 3859176"/>
              <a:gd name="connsiteX1" fmla="*/ 9108870 w 9284784"/>
              <a:gd name="connsiteY1" fmla="*/ 1069752 h 3859176"/>
              <a:gd name="connsiteX2" fmla="*/ 9284784 w 9284784"/>
              <a:gd name="connsiteY2" fmla="*/ 3284116 h 3859176"/>
              <a:gd name="connsiteX3" fmla="*/ 155885 w 9284784"/>
              <a:gd name="connsiteY3" fmla="*/ 3859176 h 3859176"/>
              <a:gd name="connsiteX4" fmla="*/ 0 w 9284784"/>
              <a:gd name="connsiteY4" fmla="*/ 853514 h 3859176"/>
              <a:gd name="connsiteX0" fmla="*/ 0 w 9326287"/>
              <a:gd name="connsiteY0" fmla="*/ 853514 h 3859176"/>
              <a:gd name="connsiteX1" fmla="*/ 9172491 w 9326287"/>
              <a:gd name="connsiteY1" fmla="*/ 1118956 h 3859176"/>
              <a:gd name="connsiteX2" fmla="*/ 9284784 w 9326287"/>
              <a:gd name="connsiteY2" fmla="*/ 3284116 h 3859176"/>
              <a:gd name="connsiteX3" fmla="*/ 155885 w 9326287"/>
              <a:gd name="connsiteY3" fmla="*/ 3859176 h 3859176"/>
              <a:gd name="connsiteX4" fmla="*/ 0 w 9326287"/>
              <a:gd name="connsiteY4" fmla="*/ 853514 h 3859176"/>
              <a:gd name="connsiteX0" fmla="*/ 0 w 9284784"/>
              <a:gd name="connsiteY0" fmla="*/ 853514 h 3859176"/>
              <a:gd name="connsiteX1" fmla="*/ 9172491 w 9284784"/>
              <a:gd name="connsiteY1" fmla="*/ 1118956 h 3859176"/>
              <a:gd name="connsiteX2" fmla="*/ 9284784 w 9284784"/>
              <a:gd name="connsiteY2" fmla="*/ 3284116 h 3859176"/>
              <a:gd name="connsiteX3" fmla="*/ 155885 w 9284784"/>
              <a:gd name="connsiteY3" fmla="*/ 3859176 h 3859176"/>
              <a:gd name="connsiteX4" fmla="*/ 0 w 9284784"/>
              <a:gd name="connsiteY4" fmla="*/ 853514 h 3859176"/>
              <a:gd name="connsiteX0" fmla="*/ 0 w 9284784"/>
              <a:gd name="connsiteY0" fmla="*/ 853514 h 3859176"/>
              <a:gd name="connsiteX1" fmla="*/ 9172491 w 9284784"/>
              <a:gd name="connsiteY1" fmla="*/ 1118956 h 3859176"/>
              <a:gd name="connsiteX2" fmla="*/ 9284784 w 9284784"/>
              <a:gd name="connsiteY2" fmla="*/ 3284116 h 3859176"/>
              <a:gd name="connsiteX3" fmla="*/ 155885 w 9284784"/>
              <a:gd name="connsiteY3" fmla="*/ 3859176 h 3859176"/>
              <a:gd name="connsiteX4" fmla="*/ 0 w 9284784"/>
              <a:gd name="connsiteY4" fmla="*/ 853514 h 3859176"/>
              <a:gd name="connsiteX0" fmla="*/ 0 w 9284784"/>
              <a:gd name="connsiteY0" fmla="*/ 853514 h 3859176"/>
              <a:gd name="connsiteX1" fmla="*/ 9172491 w 9284784"/>
              <a:gd name="connsiteY1" fmla="*/ 1118956 h 3859176"/>
              <a:gd name="connsiteX2" fmla="*/ 9284784 w 9284784"/>
              <a:gd name="connsiteY2" fmla="*/ 3284116 h 3859176"/>
              <a:gd name="connsiteX3" fmla="*/ 155885 w 9284784"/>
              <a:gd name="connsiteY3" fmla="*/ 3859176 h 3859176"/>
              <a:gd name="connsiteX4" fmla="*/ 0 w 9284784"/>
              <a:gd name="connsiteY4" fmla="*/ 853514 h 3859176"/>
              <a:gd name="connsiteX0" fmla="*/ 0 w 9284784"/>
              <a:gd name="connsiteY0" fmla="*/ 853514 h 3284116"/>
              <a:gd name="connsiteX1" fmla="*/ 9172491 w 9284784"/>
              <a:gd name="connsiteY1" fmla="*/ 1118956 h 3284116"/>
              <a:gd name="connsiteX2" fmla="*/ 9284784 w 9284784"/>
              <a:gd name="connsiteY2" fmla="*/ 3284116 h 3284116"/>
              <a:gd name="connsiteX3" fmla="*/ 129829 w 9284784"/>
              <a:gd name="connsiteY3" fmla="*/ 3077500 h 3284116"/>
              <a:gd name="connsiteX4" fmla="*/ 0 w 9284784"/>
              <a:gd name="connsiteY4" fmla="*/ 853514 h 3284116"/>
              <a:gd name="connsiteX0" fmla="*/ 0 w 9259841"/>
              <a:gd name="connsiteY0" fmla="*/ 853514 h 3077500"/>
              <a:gd name="connsiteX1" fmla="*/ 9172491 w 9259841"/>
              <a:gd name="connsiteY1" fmla="*/ 1118956 h 3077500"/>
              <a:gd name="connsiteX2" fmla="*/ 9259841 w 9259841"/>
              <a:gd name="connsiteY2" fmla="*/ 2524093 h 3077500"/>
              <a:gd name="connsiteX3" fmla="*/ 129829 w 9259841"/>
              <a:gd name="connsiteY3" fmla="*/ 3077500 h 3077500"/>
              <a:gd name="connsiteX4" fmla="*/ 0 w 9259841"/>
              <a:gd name="connsiteY4" fmla="*/ 853514 h 3077500"/>
              <a:gd name="connsiteX0" fmla="*/ 0 w 9280843"/>
              <a:gd name="connsiteY0" fmla="*/ 853514 h 3077500"/>
              <a:gd name="connsiteX1" fmla="*/ 9213585 w 9280843"/>
              <a:gd name="connsiteY1" fmla="*/ 1158947 h 3077500"/>
              <a:gd name="connsiteX2" fmla="*/ 9259841 w 9280843"/>
              <a:gd name="connsiteY2" fmla="*/ 2524093 h 3077500"/>
              <a:gd name="connsiteX3" fmla="*/ 129829 w 9280843"/>
              <a:gd name="connsiteY3" fmla="*/ 3077500 h 3077500"/>
              <a:gd name="connsiteX4" fmla="*/ 0 w 9280843"/>
              <a:gd name="connsiteY4" fmla="*/ 853514 h 3077500"/>
              <a:gd name="connsiteX0" fmla="*/ 0 w 9280843"/>
              <a:gd name="connsiteY0" fmla="*/ 853514 h 3077500"/>
              <a:gd name="connsiteX1" fmla="*/ 9213585 w 9280843"/>
              <a:gd name="connsiteY1" fmla="*/ 1158947 h 3077500"/>
              <a:gd name="connsiteX2" fmla="*/ 9264143 w 9280843"/>
              <a:gd name="connsiteY2" fmla="*/ 2158329 h 3077500"/>
              <a:gd name="connsiteX3" fmla="*/ 129829 w 9280843"/>
              <a:gd name="connsiteY3" fmla="*/ 3077500 h 3077500"/>
              <a:gd name="connsiteX4" fmla="*/ 0 w 9280843"/>
              <a:gd name="connsiteY4" fmla="*/ 853514 h 3077500"/>
              <a:gd name="connsiteX0" fmla="*/ 0 w 9280843"/>
              <a:gd name="connsiteY0" fmla="*/ 853514 h 2711738"/>
              <a:gd name="connsiteX1" fmla="*/ 9213585 w 9280843"/>
              <a:gd name="connsiteY1" fmla="*/ 1158947 h 2711738"/>
              <a:gd name="connsiteX2" fmla="*/ 9264143 w 9280843"/>
              <a:gd name="connsiteY2" fmla="*/ 2158329 h 2711738"/>
              <a:gd name="connsiteX3" fmla="*/ 134130 w 9280843"/>
              <a:gd name="connsiteY3" fmla="*/ 2711738 h 2711738"/>
              <a:gd name="connsiteX4" fmla="*/ 0 w 9280843"/>
              <a:gd name="connsiteY4" fmla="*/ 853514 h 2711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843" h="2711738">
                <a:moveTo>
                  <a:pt x="0" y="853514"/>
                </a:moveTo>
                <a:cubicBezTo>
                  <a:pt x="3427768" y="0"/>
                  <a:pt x="5785812" y="2012462"/>
                  <a:pt x="9213585" y="1158947"/>
                </a:cubicBezTo>
                <a:cubicBezTo>
                  <a:pt x="9280843" y="2431721"/>
                  <a:pt x="9192848" y="804152"/>
                  <a:pt x="9264143" y="2158329"/>
                </a:cubicBezTo>
                <a:lnTo>
                  <a:pt x="134130" y="2711738"/>
                </a:lnTo>
                <a:lnTo>
                  <a:pt x="0" y="853514"/>
                </a:lnTo>
                <a:close/>
              </a:path>
            </a:pathLst>
          </a:custGeom>
          <a:solidFill>
            <a:schemeClr val="bg1"/>
          </a:solidFill>
          <a:ln>
            <a:noFill/>
          </a:ln>
          <a:effectLst>
            <a:outerShdw blurRad="508000" dist="152400" dir="1374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1" name="Freeform 20"/>
          <p:cNvSpPr/>
          <p:nvPr userDrawn="1"/>
        </p:nvSpPr>
        <p:spPr>
          <a:xfrm flipH="1">
            <a:off x="0" y="0"/>
            <a:ext cx="9144000" cy="253847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22"/>
              <a:gd name="connsiteX1" fmla="*/ 21600 w 21600"/>
              <a:gd name="connsiteY1" fmla="*/ 3600 h 23922"/>
              <a:gd name="connsiteX2" fmla="*/ 21600 w 21600"/>
              <a:gd name="connsiteY2" fmla="*/ 17322 h 23922"/>
              <a:gd name="connsiteX3" fmla="*/ 0 w 21600"/>
              <a:gd name="connsiteY3" fmla="*/ 20172 h 23922"/>
              <a:gd name="connsiteX4" fmla="*/ 0 w 21600"/>
              <a:gd name="connsiteY4" fmla="*/ 0 h 23922"/>
              <a:gd name="connsiteX0" fmla="*/ 0 w 21600"/>
              <a:gd name="connsiteY0" fmla="*/ 0 h 20322"/>
              <a:gd name="connsiteX1" fmla="*/ 21600 w 21600"/>
              <a:gd name="connsiteY1" fmla="*/ 0 h 20322"/>
              <a:gd name="connsiteX2" fmla="*/ 21600 w 21600"/>
              <a:gd name="connsiteY2" fmla="*/ 13722 h 20322"/>
              <a:gd name="connsiteX3" fmla="*/ 0 w 21600"/>
              <a:gd name="connsiteY3" fmla="*/ 16572 h 20322"/>
              <a:gd name="connsiteX4" fmla="*/ 0 w 21600"/>
              <a:gd name="connsiteY4" fmla="*/ 0 h 20322"/>
              <a:gd name="connsiteX0" fmla="*/ 0 w 21600"/>
              <a:gd name="connsiteY0" fmla="*/ 0 h 20322"/>
              <a:gd name="connsiteX1" fmla="*/ 21600 w 21600"/>
              <a:gd name="connsiteY1" fmla="*/ 4800 h 20322"/>
              <a:gd name="connsiteX2" fmla="*/ 21600 w 21600"/>
              <a:gd name="connsiteY2" fmla="*/ 13722 h 20322"/>
              <a:gd name="connsiteX3" fmla="*/ 0 w 21600"/>
              <a:gd name="connsiteY3" fmla="*/ 16572 h 20322"/>
              <a:gd name="connsiteX4" fmla="*/ 0 w 21600"/>
              <a:gd name="connsiteY4" fmla="*/ 0 h 20322"/>
              <a:gd name="connsiteX0" fmla="*/ 0 w 21600"/>
              <a:gd name="connsiteY0" fmla="*/ 0 h 15522"/>
              <a:gd name="connsiteX1" fmla="*/ 21600 w 21600"/>
              <a:gd name="connsiteY1" fmla="*/ 0 h 15522"/>
              <a:gd name="connsiteX2" fmla="*/ 21600 w 21600"/>
              <a:gd name="connsiteY2" fmla="*/ 8922 h 15522"/>
              <a:gd name="connsiteX3" fmla="*/ 0 w 21600"/>
              <a:gd name="connsiteY3" fmla="*/ 11772 h 15522"/>
              <a:gd name="connsiteX4" fmla="*/ 0 w 21600"/>
              <a:gd name="connsiteY4" fmla="*/ 0 h 15522"/>
              <a:gd name="connsiteX0" fmla="*/ 0 w 21600"/>
              <a:gd name="connsiteY0" fmla="*/ 0 h 19988"/>
              <a:gd name="connsiteX1" fmla="*/ 21600 w 21600"/>
              <a:gd name="connsiteY1" fmla="*/ 0 h 19988"/>
              <a:gd name="connsiteX2" fmla="*/ 21600 w 21600"/>
              <a:gd name="connsiteY2" fmla="*/ 8922 h 19988"/>
              <a:gd name="connsiteX3" fmla="*/ 0 w 21600"/>
              <a:gd name="connsiteY3" fmla="*/ 11772 h 19988"/>
              <a:gd name="connsiteX4" fmla="*/ 0 w 21600"/>
              <a:gd name="connsiteY4" fmla="*/ 0 h 1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19988">
                <a:moveTo>
                  <a:pt x="0" y="0"/>
                </a:moveTo>
                <a:lnTo>
                  <a:pt x="21600" y="0"/>
                </a:lnTo>
                <a:lnTo>
                  <a:pt x="21600" y="8922"/>
                </a:lnTo>
                <a:cubicBezTo>
                  <a:pt x="10800" y="8922"/>
                  <a:pt x="11260" y="19988"/>
                  <a:pt x="0" y="11772"/>
                </a:cubicBezTo>
                <a:lnTo>
                  <a:pt x="0" y="0"/>
                </a:lnTo>
                <a:close/>
              </a:path>
            </a:pathLst>
          </a:custGeom>
          <a:solidFill>
            <a:schemeClr val="bg1"/>
          </a:solidFill>
          <a:ln>
            <a:noFill/>
          </a:ln>
          <a:effectLst>
            <a:outerShdw blurRad="508000" dist="152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0762061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planation - top">
    <p:spTree>
      <p:nvGrpSpPr>
        <p:cNvPr id="1" name=""/>
        <p:cNvGrpSpPr/>
        <p:nvPr/>
      </p:nvGrpSpPr>
      <p:grpSpPr>
        <a:xfrm>
          <a:off x="0" y="0"/>
          <a:ext cx="0" cy="0"/>
          <a:chOff x="0" y="0"/>
          <a:chExt cx="0" cy="0"/>
        </a:xfrm>
      </p:grpSpPr>
      <p:grpSp>
        <p:nvGrpSpPr>
          <p:cNvPr id="3" name="Group 8"/>
          <p:cNvGrpSpPr/>
          <p:nvPr userDrawn="1"/>
        </p:nvGrpSpPr>
        <p:grpSpPr>
          <a:xfrm>
            <a:off x="4267200" y="533631"/>
            <a:ext cx="6976033" cy="6864858"/>
            <a:chOff x="4267200" y="230"/>
            <a:chExt cx="6976033" cy="6864858"/>
          </a:xfrm>
        </p:grpSpPr>
        <p:sp>
          <p:nvSpPr>
            <p:cNvPr id="10" name="Freeform 9"/>
            <p:cNvSpPr>
              <a:spLocks/>
            </p:cNvSpPr>
            <p:nvPr userDrawn="1"/>
          </p:nvSpPr>
          <p:spPr bwMode="auto">
            <a:xfrm>
              <a:off x="4267200" y="230"/>
              <a:ext cx="6191499"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7" h="10010">
                  <a:moveTo>
                    <a:pt x="16050" y="0"/>
                  </a:moveTo>
                  <a:lnTo>
                    <a:pt x="16050" y="10000"/>
                  </a:lnTo>
                  <a:lnTo>
                    <a:pt x="13616" y="10010"/>
                  </a:lnTo>
                  <a:cubicBezTo>
                    <a:pt x="14247" y="9113"/>
                    <a:pt x="20377" y="4542"/>
                    <a:pt x="0" y="0"/>
                  </a:cubicBezTo>
                  <a:lnTo>
                    <a:pt x="16050"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userDrawn="1"/>
          </p:nvSpPr>
          <p:spPr bwMode="auto">
            <a:xfrm>
              <a:off x="5791298" y="230"/>
              <a:ext cx="545193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3" h="10000">
                  <a:moveTo>
                    <a:pt x="11034" y="0"/>
                  </a:moveTo>
                  <a:lnTo>
                    <a:pt x="11034" y="10000"/>
                  </a:lnTo>
                  <a:lnTo>
                    <a:pt x="0" y="10000"/>
                  </a:lnTo>
                  <a:cubicBezTo>
                    <a:pt x="2286" y="9591"/>
                    <a:pt x="17943" y="7666"/>
                    <a:pt x="4263" y="0"/>
                  </a:cubicBezTo>
                  <a:lnTo>
                    <a:pt x="11034"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grpSp>
        <p:nvGrpSpPr>
          <p:cNvPr id="9" name="Group 8"/>
          <p:cNvGrpSpPr/>
          <p:nvPr userDrawn="1"/>
        </p:nvGrpSpPr>
        <p:grpSpPr>
          <a:xfrm rot="10800000">
            <a:off x="-2099235" y="533400"/>
            <a:ext cx="6976033" cy="6324599"/>
            <a:chOff x="4267200" y="230"/>
            <a:chExt cx="6976033" cy="6864858"/>
          </a:xfrm>
        </p:grpSpPr>
        <p:sp>
          <p:nvSpPr>
            <p:cNvPr id="15" name="Freeform 14"/>
            <p:cNvSpPr>
              <a:spLocks/>
            </p:cNvSpPr>
            <p:nvPr userDrawn="1"/>
          </p:nvSpPr>
          <p:spPr bwMode="auto">
            <a:xfrm>
              <a:off x="4267200" y="230"/>
              <a:ext cx="6191499"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7" h="10010">
                  <a:moveTo>
                    <a:pt x="16050" y="0"/>
                  </a:moveTo>
                  <a:lnTo>
                    <a:pt x="16050" y="10000"/>
                  </a:lnTo>
                  <a:lnTo>
                    <a:pt x="13616" y="10010"/>
                  </a:lnTo>
                  <a:cubicBezTo>
                    <a:pt x="14247" y="9113"/>
                    <a:pt x="20377" y="4542"/>
                    <a:pt x="0" y="0"/>
                  </a:cubicBezTo>
                  <a:lnTo>
                    <a:pt x="16050"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userDrawn="1"/>
          </p:nvSpPr>
          <p:spPr bwMode="auto">
            <a:xfrm>
              <a:off x="5791298" y="230"/>
              <a:ext cx="545193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3" h="10000">
                  <a:moveTo>
                    <a:pt x="11034" y="0"/>
                  </a:moveTo>
                  <a:lnTo>
                    <a:pt x="11034" y="10000"/>
                  </a:lnTo>
                  <a:lnTo>
                    <a:pt x="0" y="10000"/>
                  </a:lnTo>
                  <a:cubicBezTo>
                    <a:pt x="2286" y="9591"/>
                    <a:pt x="17943" y="7666"/>
                    <a:pt x="4263" y="0"/>
                  </a:cubicBezTo>
                  <a:lnTo>
                    <a:pt x="11034"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20" name="Freeform 19"/>
          <p:cNvSpPr/>
          <p:nvPr userDrawn="1"/>
        </p:nvSpPr>
        <p:spPr>
          <a:xfrm rot="190171">
            <a:off x="-57251" y="5165524"/>
            <a:ext cx="9280843" cy="1924440"/>
          </a:xfrm>
          <a:custGeom>
            <a:avLst/>
            <a:gdLst>
              <a:gd name="connsiteX0" fmla="*/ 0 w 10283308"/>
              <a:gd name="connsiteY0" fmla="*/ 256054 h 2048435"/>
              <a:gd name="connsiteX1" fmla="*/ 10283308 w 10283308"/>
              <a:gd name="connsiteY1" fmla="*/ 256054 h 2048435"/>
              <a:gd name="connsiteX2" fmla="*/ 10283308 w 10283308"/>
              <a:gd name="connsiteY2" fmla="*/ 1792381 h 2048435"/>
              <a:gd name="connsiteX3" fmla="*/ 0 w 10283308"/>
              <a:gd name="connsiteY3" fmla="*/ 1792381 h 2048435"/>
              <a:gd name="connsiteX4" fmla="*/ 0 w 10283308"/>
              <a:gd name="connsiteY4" fmla="*/ 256054 h 2048435"/>
              <a:gd name="connsiteX0" fmla="*/ 0 w 10283308"/>
              <a:gd name="connsiteY0" fmla="*/ 853514 h 4106463"/>
              <a:gd name="connsiteX1" fmla="*/ 10283308 w 10283308"/>
              <a:gd name="connsiteY1" fmla="*/ 853514 h 4106463"/>
              <a:gd name="connsiteX2" fmla="*/ 10283308 w 10283308"/>
              <a:gd name="connsiteY2" fmla="*/ 2389841 h 4106463"/>
              <a:gd name="connsiteX3" fmla="*/ 599458 w 10283308"/>
              <a:gd name="connsiteY3" fmla="*/ 4106463 h 4106463"/>
              <a:gd name="connsiteX4" fmla="*/ 0 w 10283308"/>
              <a:gd name="connsiteY4" fmla="*/ 853514 h 4106463"/>
              <a:gd name="connsiteX0" fmla="*/ 0 w 10067682"/>
              <a:gd name="connsiteY0" fmla="*/ 853514 h 4184271"/>
              <a:gd name="connsiteX1" fmla="*/ 10067682 w 10067682"/>
              <a:gd name="connsiteY1" fmla="*/ 931322 h 4184271"/>
              <a:gd name="connsiteX2" fmla="*/ 10067682 w 10067682"/>
              <a:gd name="connsiteY2" fmla="*/ 2467649 h 4184271"/>
              <a:gd name="connsiteX3" fmla="*/ 383832 w 10067682"/>
              <a:gd name="connsiteY3" fmla="*/ 4184271 h 4184271"/>
              <a:gd name="connsiteX4" fmla="*/ 0 w 10067682"/>
              <a:gd name="connsiteY4" fmla="*/ 853514 h 4184271"/>
              <a:gd name="connsiteX0" fmla="*/ 0 w 10067682"/>
              <a:gd name="connsiteY0" fmla="*/ 853514 h 4184271"/>
              <a:gd name="connsiteX1" fmla="*/ 10067682 w 10067682"/>
              <a:gd name="connsiteY1" fmla="*/ 931322 h 4184271"/>
              <a:gd name="connsiteX2" fmla="*/ 9424097 w 10067682"/>
              <a:gd name="connsiteY2" fmla="*/ 2758963 h 4184271"/>
              <a:gd name="connsiteX3" fmla="*/ 383832 w 10067682"/>
              <a:gd name="connsiteY3" fmla="*/ 4184271 h 4184271"/>
              <a:gd name="connsiteX4" fmla="*/ 0 w 10067682"/>
              <a:gd name="connsiteY4" fmla="*/ 853514 h 4184271"/>
              <a:gd name="connsiteX0" fmla="*/ 0 w 10067682"/>
              <a:gd name="connsiteY0" fmla="*/ 853514 h 4184271"/>
              <a:gd name="connsiteX1" fmla="*/ 10067682 w 10067682"/>
              <a:gd name="connsiteY1" fmla="*/ 931322 h 4184271"/>
              <a:gd name="connsiteX2" fmla="*/ 9424097 w 10067682"/>
              <a:gd name="connsiteY2" fmla="*/ 2758963 h 4184271"/>
              <a:gd name="connsiteX3" fmla="*/ 383832 w 10067682"/>
              <a:gd name="connsiteY3" fmla="*/ 4184271 h 4184271"/>
              <a:gd name="connsiteX4" fmla="*/ 0 w 10067682"/>
              <a:gd name="connsiteY4" fmla="*/ 853514 h 4184271"/>
              <a:gd name="connsiteX0" fmla="*/ 0 w 10067682"/>
              <a:gd name="connsiteY0" fmla="*/ 853514 h 4184271"/>
              <a:gd name="connsiteX1" fmla="*/ 10067682 w 10067682"/>
              <a:gd name="connsiteY1" fmla="*/ 931322 h 4184271"/>
              <a:gd name="connsiteX2" fmla="*/ 9467714 w 10067682"/>
              <a:gd name="connsiteY2" fmla="*/ 3137458 h 4184271"/>
              <a:gd name="connsiteX3" fmla="*/ 383832 w 10067682"/>
              <a:gd name="connsiteY3" fmla="*/ 4184271 h 4184271"/>
              <a:gd name="connsiteX4" fmla="*/ 0 w 10067682"/>
              <a:gd name="connsiteY4" fmla="*/ 853514 h 4184271"/>
              <a:gd name="connsiteX0" fmla="*/ 0 w 10067682"/>
              <a:gd name="connsiteY0" fmla="*/ 853514 h 4184271"/>
              <a:gd name="connsiteX1" fmla="*/ 10067682 w 10067682"/>
              <a:gd name="connsiteY1" fmla="*/ 931322 h 4184271"/>
              <a:gd name="connsiteX2" fmla="*/ 9467714 w 10067682"/>
              <a:gd name="connsiteY2" fmla="*/ 3137458 h 4184271"/>
              <a:gd name="connsiteX3" fmla="*/ 383832 w 10067682"/>
              <a:gd name="connsiteY3" fmla="*/ 4184271 h 4184271"/>
              <a:gd name="connsiteX4" fmla="*/ 0 w 10067682"/>
              <a:gd name="connsiteY4" fmla="*/ 853514 h 4184271"/>
              <a:gd name="connsiteX0" fmla="*/ 0 w 13157995"/>
              <a:gd name="connsiteY0" fmla="*/ 853514 h 4184271"/>
              <a:gd name="connsiteX1" fmla="*/ 10067682 w 13157995"/>
              <a:gd name="connsiteY1" fmla="*/ 931322 h 4184271"/>
              <a:gd name="connsiteX2" fmla="*/ 9467714 w 13157995"/>
              <a:gd name="connsiteY2" fmla="*/ 3137458 h 4184271"/>
              <a:gd name="connsiteX3" fmla="*/ 383832 w 13157995"/>
              <a:gd name="connsiteY3" fmla="*/ 4184271 h 4184271"/>
              <a:gd name="connsiteX4" fmla="*/ 0 w 13157995"/>
              <a:gd name="connsiteY4" fmla="*/ 853514 h 4184271"/>
              <a:gd name="connsiteX0" fmla="*/ 0 w 13157995"/>
              <a:gd name="connsiteY0" fmla="*/ 853514 h 4184271"/>
              <a:gd name="connsiteX1" fmla="*/ 9232181 w 13157995"/>
              <a:gd name="connsiteY1" fmla="*/ 1093584 h 4184271"/>
              <a:gd name="connsiteX2" fmla="*/ 9467714 w 13157995"/>
              <a:gd name="connsiteY2" fmla="*/ 3137458 h 4184271"/>
              <a:gd name="connsiteX3" fmla="*/ 383832 w 13157995"/>
              <a:gd name="connsiteY3" fmla="*/ 4184271 h 4184271"/>
              <a:gd name="connsiteX4" fmla="*/ 0 w 13157995"/>
              <a:gd name="connsiteY4" fmla="*/ 853514 h 4184271"/>
              <a:gd name="connsiteX0" fmla="*/ 0 w 13157995"/>
              <a:gd name="connsiteY0" fmla="*/ 853514 h 4184271"/>
              <a:gd name="connsiteX1" fmla="*/ 9232181 w 13157995"/>
              <a:gd name="connsiteY1" fmla="*/ 1093584 h 4184271"/>
              <a:gd name="connsiteX2" fmla="*/ 9467714 w 13157995"/>
              <a:gd name="connsiteY2" fmla="*/ 3137458 h 4184271"/>
              <a:gd name="connsiteX3" fmla="*/ 383832 w 13157995"/>
              <a:gd name="connsiteY3" fmla="*/ 4184271 h 4184271"/>
              <a:gd name="connsiteX4" fmla="*/ 0 w 13157995"/>
              <a:gd name="connsiteY4" fmla="*/ 853514 h 4184271"/>
              <a:gd name="connsiteX0" fmla="*/ 0 w 9467714"/>
              <a:gd name="connsiteY0" fmla="*/ 853514 h 4184271"/>
              <a:gd name="connsiteX1" fmla="*/ 9232181 w 9467714"/>
              <a:gd name="connsiteY1" fmla="*/ 1093584 h 4184271"/>
              <a:gd name="connsiteX2" fmla="*/ 9467714 w 9467714"/>
              <a:gd name="connsiteY2" fmla="*/ 3137458 h 4184271"/>
              <a:gd name="connsiteX3" fmla="*/ 383832 w 9467714"/>
              <a:gd name="connsiteY3" fmla="*/ 4184271 h 4184271"/>
              <a:gd name="connsiteX4" fmla="*/ 0 w 9467714"/>
              <a:gd name="connsiteY4" fmla="*/ 853514 h 4184271"/>
              <a:gd name="connsiteX0" fmla="*/ 0 w 9467714"/>
              <a:gd name="connsiteY0" fmla="*/ 853514 h 4184271"/>
              <a:gd name="connsiteX1" fmla="*/ 9232181 w 9467714"/>
              <a:gd name="connsiteY1" fmla="*/ 1093584 h 4184271"/>
              <a:gd name="connsiteX2" fmla="*/ 9467714 w 9467714"/>
              <a:gd name="connsiteY2" fmla="*/ 3137458 h 4184271"/>
              <a:gd name="connsiteX3" fmla="*/ 383832 w 9467714"/>
              <a:gd name="connsiteY3" fmla="*/ 4184271 h 4184271"/>
              <a:gd name="connsiteX4" fmla="*/ 0 w 9467714"/>
              <a:gd name="connsiteY4" fmla="*/ 853514 h 4184271"/>
              <a:gd name="connsiteX0" fmla="*/ 0 w 9467714"/>
              <a:gd name="connsiteY0" fmla="*/ 853514 h 3883008"/>
              <a:gd name="connsiteX1" fmla="*/ 9232181 w 9467714"/>
              <a:gd name="connsiteY1" fmla="*/ 1093584 h 3883008"/>
              <a:gd name="connsiteX2" fmla="*/ 9467714 w 9467714"/>
              <a:gd name="connsiteY2" fmla="*/ 3137458 h 3883008"/>
              <a:gd name="connsiteX3" fmla="*/ 279196 w 9467714"/>
              <a:gd name="connsiteY3" fmla="*/ 3883008 h 3883008"/>
              <a:gd name="connsiteX4" fmla="*/ 0 w 9467714"/>
              <a:gd name="connsiteY4" fmla="*/ 853514 h 3883008"/>
              <a:gd name="connsiteX0" fmla="*/ 0 w 9344403"/>
              <a:gd name="connsiteY0" fmla="*/ 853514 h 3859176"/>
              <a:gd name="connsiteX1" fmla="*/ 9108870 w 9344403"/>
              <a:gd name="connsiteY1" fmla="*/ 1069752 h 3859176"/>
              <a:gd name="connsiteX2" fmla="*/ 9344403 w 9344403"/>
              <a:gd name="connsiteY2" fmla="*/ 3113626 h 3859176"/>
              <a:gd name="connsiteX3" fmla="*/ 155885 w 9344403"/>
              <a:gd name="connsiteY3" fmla="*/ 3859176 h 3859176"/>
              <a:gd name="connsiteX4" fmla="*/ 0 w 9344403"/>
              <a:gd name="connsiteY4" fmla="*/ 853514 h 3859176"/>
              <a:gd name="connsiteX0" fmla="*/ 0 w 9284784"/>
              <a:gd name="connsiteY0" fmla="*/ 853514 h 3859176"/>
              <a:gd name="connsiteX1" fmla="*/ 9108870 w 9284784"/>
              <a:gd name="connsiteY1" fmla="*/ 1069752 h 3859176"/>
              <a:gd name="connsiteX2" fmla="*/ 9284784 w 9284784"/>
              <a:gd name="connsiteY2" fmla="*/ 3284116 h 3859176"/>
              <a:gd name="connsiteX3" fmla="*/ 155885 w 9284784"/>
              <a:gd name="connsiteY3" fmla="*/ 3859176 h 3859176"/>
              <a:gd name="connsiteX4" fmla="*/ 0 w 9284784"/>
              <a:gd name="connsiteY4" fmla="*/ 853514 h 3859176"/>
              <a:gd name="connsiteX0" fmla="*/ 0 w 9326287"/>
              <a:gd name="connsiteY0" fmla="*/ 853514 h 3859176"/>
              <a:gd name="connsiteX1" fmla="*/ 9172491 w 9326287"/>
              <a:gd name="connsiteY1" fmla="*/ 1118956 h 3859176"/>
              <a:gd name="connsiteX2" fmla="*/ 9284784 w 9326287"/>
              <a:gd name="connsiteY2" fmla="*/ 3284116 h 3859176"/>
              <a:gd name="connsiteX3" fmla="*/ 155885 w 9326287"/>
              <a:gd name="connsiteY3" fmla="*/ 3859176 h 3859176"/>
              <a:gd name="connsiteX4" fmla="*/ 0 w 9326287"/>
              <a:gd name="connsiteY4" fmla="*/ 853514 h 3859176"/>
              <a:gd name="connsiteX0" fmla="*/ 0 w 9284784"/>
              <a:gd name="connsiteY0" fmla="*/ 853514 h 3859176"/>
              <a:gd name="connsiteX1" fmla="*/ 9172491 w 9284784"/>
              <a:gd name="connsiteY1" fmla="*/ 1118956 h 3859176"/>
              <a:gd name="connsiteX2" fmla="*/ 9284784 w 9284784"/>
              <a:gd name="connsiteY2" fmla="*/ 3284116 h 3859176"/>
              <a:gd name="connsiteX3" fmla="*/ 155885 w 9284784"/>
              <a:gd name="connsiteY3" fmla="*/ 3859176 h 3859176"/>
              <a:gd name="connsiteX4" fmla="*/ 0 w 9284784"/>
              <a:gd name="connsiteY4" fmla="*/ 853514 h 3859176"/>
              <a:gd name="connsiteX0" fmla="*/ 0 w 9284784"/>
              <a:gd name="connsiteY0" fmla="*/ 853514 h 3859176"/>
              <a:gd name="connsiteX1" fmla="*/ 9172491 w 9284784"/>
              <a:gd name="connsiteY1" fmla="*/ 1118956 h 3859176"/>
              <a:gd name="connsiteX2" fmla="*/ 9284784 w 9284784"/>
              <a:gd name="connsiteY2" fmla="*/ 3284116 h 3859176"/>
              <a:gd name="connsiteX3" fmla="*/ 155885 w 9284784"/>
              <a:gd name="connsiteY3" fmla="*/ 3859176 h 3859176"/>
              <a:gd name="connsiteX4" fmla="*/ 0 w 9284784"/>
              <a:gd name="connsiteY4" fmla="*/ 853514 h 3859176"/>
              <a:gd name="connsiteX0" fmla="*/ 0 w 9284784"/>
              <a:gd name="connsiteY0" fmla="*/ 853514 h 3859176"/>
              <a:gd name="connsiteX1" fmla="*/ 9172491 w 9284784"/>
              <a:gd name="connsiteY1" fmla="*/ 1118956 h 3859176"/>
              <a:gd name="connsiteX2" fmla="*/ 9284784 w 9284784"/>
              <a:gd name="connsiteY2" fmla="*/ 3284116 h 3859176"/>
              <a:gd name="connsiteX3" fmla="*/ 155885 w 9284784"/>
              <a:gd name="connsiteY3" fmla="*/ 3859176 h 3859176"/>
              <a:gd name="connsiteX4" fmla="*/ 0 w 9284784"/>
              <a:gd name="connsiteY4" fmla="*/ 853514 h 3859176"/>
              <a:gd name="connsiteX0" fmla="*/ 0 w 9284784"/>
              <a:gd name="connsiteY0" fmla="*/ 853514 h 3284116"/>
              <a:gd name="connsiteX1" fmla="*/ 9172491 w 9284784"/>
              <a:gd name="connsiteY1" fmla="*/ 1118956 h 3284116"/>
              <a:gd name="connsiteX2" fmla="*/ 9284784 w 9284784"/>
              <a:gd name="connsiteY2" fmla="*/ 3284116 h 3284116"/>
              <a:gd name="connsiteX3" fmla="*/ 129829 w 9284784"/>
              <a:gd name="connsiteY3" fmla="*/ 3077500 h 3284116"/>
              <a:gd name="connsiteX4" fmla="*/ 0 w 9284784"/>
              <a:gd name="connsiteY4" fmla="*/ 853514 h 3284116"/>
              <a:gd name="connsiteX0" fmla="*/ 0 w 9259841"/>
              <a:gd name="connsiteY0" fmla="*/ 853514 h 3077500"/>
              <a:gd name="connsiteX1" fmla="*/ 9172491 w 9259841"/>
              <a:gd name="connsiteY1" fmla="*/ 1118956 h 3077500"/>
              <a:gd name="connsiteX2" fmla="*/ 9259841 w 9259841"/>
              <a:gd name="connsiteY2" fmla="*/ 2524093 h 3077500"/>
              <a:gd name="connsiteX3" fmla="*/ 129829 w 9259841"/>
              <a:gd name="connsiteY3" fmla="*/ 3077500 h 3077500"/>
              <a:gd name="connsiteX4" fmla="*/ 0 w 9259841"/>
              <a:gd name="connsiteY4" fmla="*/ 853514 h 3077500"/>
              <a:gd name="connsiteX0" fmla="*/ 0 w 9280843"/>
              <a:gd name="connsiteY0" fmla="*/ 853514 h 3077500"/>
              <a:gd name="connsiteX1" fmla="*/ 9213585 w 9280843"/>
              <a:gd name="connsiteY1" fmla="*/ 1158947 h 3077500"/>
              <a:gd name="connsiteX2" fmla="*/ 9259841 w 9280843"/>
              <a:gd name="connsiteY2" fmla="*/ 2524093 h 3077500"/>
              <a:gd name="connsiteX3" fmla="*/ 129829 w 9280843"/>
              <a:gd name="connsiteY3" fmla="*/ 3077500 h 3077500"/>
              <a:gd name="connsiteX4" fmla="*/ 0 w 9280843"/>
              <a:gd name="connsiteY4" fmla="*/ 853514 h 3077500"/>
              <a:gd name="connsiteX0" fmla="*/ 0 w 9280843"/>
              <a:gd name="connsiteY0" fmla="*/ 853514 h 3077500"/>
              <a:gd name="connsiteX1" fmla="*/ 9213585 w 9280843"/>
              <a:gd name="connsiteY1" fmla="*/ 1158947 h 3077500"/>
              <a:gd name="connsiteX2" fmla="*/ 9264143 w 9280843"/>
              <a:gd name="connsiteY2" fmla="*/ 2158329 h 3077500"/>
              <a:gd name="connsiteX3" fmla="*/ 129829 w 9280843"/>
              <a:gd name="connsiteY3" fmla="*/ 3077500 h 3077500"/>
              <a:gd name="connsiteX4" fmla="*/ 0 w 9280843"/>
              <a:gd name="connsiteY4" fmla="*/ 853514 h 3077500"/>
              <a:gd name="connsiteX0" fmla="*/ 0 w 9280843"/>
              <a:gd name="connsiteY0" fmla="*/ 853514 h 2711738"/>
              <a:gd name="connsiteX1" fmla="*/ 9213585 w 9280843"/>
              <a:gd name="connsiteY1" fmla="*/ 1158947 h 2711738"/>
              <a:gd name="connsiteX2" fmla="*/ 9264143 w 9280843"/>
              <a:gd name="connsiteY2" fmla="*/ 2158329 h 2711738"/>
              <a:gd name="connsiteX3" fmla="*/ 134130 w 9280843"/>
              <a:gd name="connsiteY3" fmla="*/ 2711738 h 2711738"/>
              <a:gd name="connsiteX4" fmla="*/ 0 w 9280843"/>
              <a:gd name="connsiteY4" fmla="*/ 853514 h 2711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0843" h="2711738">
                <a:moveTo>
                  <a:pt x="0" y="853514"/>
                </a:moveTo>
                <a:cubicBezTo>
                  <a:pt x="3427768" y="0"/>
                  <a:pt x="5785812" y="2012462"/>
                  <a:pt x="9213585" y="1158947"/>
                </a:cubicBezTo>
                <a:cubicBezTo>
                  <a:pt x="9280843" y="2431721"/>
                  <a:pt x="9192848" y="804152"/>
                  <a:pt x="9264143" y="2158329"/>
                </a:cubicBezTo>
                <a:lnTo>
                  <a:pt x="134130" y="2711738"/>
                </a:lnTo>
                <a:lnTo>
                  <a:pt x="0" y="853514"/>
                </a:lnTo>
                <a:close/>
              </a:path>
            </a:pathLst>
          </a:custGeom>
          <a:solidFill>
            <a:schemeClr val="bg1"/>
          </a:solidFill>
          <a:ln>
            <a:noFill/>
          </a:ln>
          <a:effectLst>
            <a:outerShdw blurRad="508000" dist="152400" dir="1374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21" name="Freeform 20"/>
          <p:cNvSpPr/>
          <p:nvPr userDrawn="1"/>
        </p:nvSpPr>
        <p:spPr>
          <a:xfrm flipH="1">
            <a:off x="0" y="0"/>
            <a:ext cx="9144000" cy="307187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3922"/>
              <a:gd name="connsiteX1" fmla="*/ 21600 w 21600"/>
              <a:gd name="connsiteY1" fmla="*/ 3600 h 23922"/>
              <a:gd name="connsiteX2" fmla="*/ 21600 w 21600"/>
              <a:gd name="connsiteY2" fmla="*/ 17322 h 23922"/>
              <a:gd name="connsiteX3" fmla="*/ 0 w 21600"/>
              <a:gd name="connsiteY3" fmla="*/ 20172 h 23922"/>
              <a:gd name="connsiteX4" fmla="*/ 0 w 21600"/>
              <a:gd name="connsiteY4" fmla="*/ 0 h 23922"/>
              <a:gd name="connsiteX0" fmla="*/ 0 w 21600"/>
              <a:gd name="connsiteY0" fmla="*/ 0 h 20322"/>
              <a:gd name="connsiteX1" fmla="*/ 21600 w 21600"/>
              <a:gd name="connsiteY1" fmla="*/ 0 h 20322"/>
              <a:gd name="connsiteX2" fmla="*/ 21600 w 21600"/>
              <a:gd name="connsiteY2" fmla="*/ 13722 h 20322"/>
              <a:gd name="connsiteX3" fmla="*/ 0 w 21600"/>
              <a:gd name="connsiteY3" fmla="*/ 16572 h 20322"/>
              <a:gd name="connsiteX4" fmla="*/ 0 w 21600"/>
              <a:gd name="connsiteY4" fmla="*/ 0 h 20322"/>
              <a:gd name="connsiteX0" fmla="*/ 0 w 21600"/>
              <a:gd name="connsiteY0" fmla="*/ 0 h 20322"/>
              <a:gd name="connsiteX1" fmla="*/ 21600 w 21600"/>
              <a:gd name="connsiteY1" fmla="*/ 4800 h 20322"/>
              <a:gd name="connsiteX2" fmla="*/ 21600 w 21600"/>
              <a:gd name="connsiteY2" fmla="*/ 13722 h 20322"/>
              <a:gd name="connsiteX3" fmla="*/ 0 w 21600"/>
              <a:gd name="connsiteY3" fmla="*/ 16572 h 20322"/>
              <a:gd name="connsiteX4" fmla="*/ 0 w 21600"/>
              <a:gd name="connsiteY4" fmla="*/ 0 h 20322"/>
              <a:gd name="connsiteX0" fmla="*/ 0 w 21600"/>
              <a:gd name="connsiteY0" fmla="*/ 0 h 15522"/>
              <a:gd name="connsiteX1" fmla="*/ 21600 w 21600"/>
              <a:gd name="connsiteY1" fmla="*/ 0 h 15522"/>
              <a:gd name="connsiteX2" fmla="*/ 21600 w 21600"/>
              <a:gd name="connsiteY2" fmla="*/ 8922 h 15522"/>
              <a:gd name="connsiteX3" fmla="*/ 0 w 21600"/>
              <a:gd name="connsiteY3" fmla="*/ 11772 h 15522"/>
              <a:gd name="connsiteX4" fmla="*/ 0 w 21600"/>
              <a:gd name="connsiteY4" fmla="*/ 0 h 15522"/>
              <a:gd name="connsiteX0" fmla="*/ 0 w 21600"/>
              <a:gd name="connsiteY0" fmla="*/ 0 h 19988"/>
              <a:gd name="connsiteX1" fmla="*/ 21600 w 21600"/>
              <a:gd name="connsiteY1" fmla="*/ 0 h 19988"/>
              <a:gd name="connsiteX2" fmla="*/ 21600 w 21600"/>
              <a:gd name="connsiteY2" fmla="*/ 8922 h 19988"/>
              <a:gd name="connsiteX3" fmla="*/ 0 w 21600"/>
              <a:gd name="connsiteY3" fmla="*/ 11772 h 19988"/>
              <a:gd name="connsiteX4" fmla="*/ 0 w 21600"/>
              <a:gd name="connsiteY4" fmla="*/ 0 h 19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19988">
                <a:moveTo>
                  <a:pt x="0" y="0"/>
                </a:moveTo>
                <a:lnTo>
                  <a:pt x="21600" y="0"/>
                </a:lnTo>
                <a:lnTo>
                  <a:pt x="21600" y="8922"/>
                </a:lnTo>
                <a:cubicBezTo>
                  <a:pt x="10800" y="8922"/>
                  <a:pt x="11260" y="19988"/>
                  <a:pt x="0" y="11772"/>
                </a:cubicBezTo>
                <a:lnTo>
                  <a:pt x="0" y="0"/>
                </a:lnTo>
                <a:close/>
              </a:path>
            </a:pathLst>
          </a:custGeom>
          <a:solidFill>
            <a:schemeClr val="bg1"/>
          </a:solidFill>
          <a:ln>
            <a:noFill/>
          </a:ln>
          <a:effectLst>
            <a:outerShdw blurRad="508000" dist="152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lstStyle>
            <a:lvl1pPr>
              <a:defRPr>
                <a:solidFill>
                  <a:schemeClr val="tx2"/>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999520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planation - centered flat">
    <p:spTree>
      <p:nvGrpSpPr>
        <p:cNvPr id="1" name=""/>
        <p:cNvGrpSpPr/>
        <p:nvPr/>
      </p:nvGrpSpPr>
      <p:grpSpPr>
        <a:xfrm>
          <a:off x="0" y="0"/>
          <a:ext cx="0" cy="0"/>
          <a:chOff x="0" y="0"/>
          <a:chExt cx="0" cy="0"/>
        </a:xfrm>
      </p:grpSpPr>
      <p:grpSp>
        <p:nvGrpSpPr>
          <p:cNvPr id="3" name="Group 8"/>
          <p:cNvGrpSpPr/>
          <p:nvPr userDrawn="1"/>
        </p:nvGrpSpPr>
        <p:grpSpPr>
          <a:xfrm>
            <a:off x="4267200" y="230"/>
            <a:ext cx="6976033" cy="6864858"/>
            <a:chOff x="4267200" y="230"/>
            <a:chExt cx="6976033" cy="6864858"/>
          </a:xfrm>
        </p:grpSpPr>
        <p:sp>
          <p:nvSpPr>
            <p:cNvPr id="10" name="Freeform 9"/>
            <p:cNvSpPr>
              <a:spLocks/>
            </p:cNvSpPr>
            <p:nvPr userDrawn="1"/>
          </p:nvSpPr>
          <p:spPr bwMode="auto">
            <a:xfrm>
              <a:off x="4267200" y="230"/>
              <a:ext cx="6191499"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7" h="10010">
                  <a:moveTo>
                    <a:pt x="16050" y="0"/>
                  </a:moveTo>
                  <a:lnTo>
                    <a:pt x="16050" y="10000"/>
                  </a:lnTo>
                  <a:lnTo>
                    <a:pt x="13616" y="10010"/>
                  </a:lnTo>
                  <a:cubicBezTo>
                    <a:pt x="14247" y="9113"/>
                    <a:pt x="20377" y="4542"/>
                    <a:pt x="0" y="0"/>
                  </a:cubicBezTo>
                  <a:lnTo>
                    <a:pt x="16050"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userDrawn="1"/>
          </p:nvSpPr>
          <p:spPr bwMode="auto">
            <a:xfrm>
              <a:off x="5791298" y="230"/>
              <a:ext cx="545193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3" h="10000">
                  <a:moveTo>
                    <a:pt x="11034" y="0"/>
                  </a:moveTo>
                  <a:lnTo>
                    <a:pt x="11034" y="10000"/>
                  </a:lnTo>
                  <a:lnTo>
                    <a:pt x="0" y="10000"/>
                  </a:lnTo>
                  <a:cubicBezTo>
                    <a:pt x="2286" y="9591"/>
                    <a:pt x="17943" y="7666"/>
                    <a:pt x="4263" y="0"/>
                  </a:cubicBezTo>
                  <a:lnTo>
                    <a:pt x="11034"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12" name="Slide Number Placeholder 25"/>
          <p:cNvSpPr>
            <a:spLocks noGrp="1"/>
          </p:cNvSpPr>
          <p:nvPr>
            <p:ph type="sldNum" sz="quarter" idx="11"/>
          </p:nvPr>
        </p:nvSpPr>
        <p:spPr>
          <a:xfrm>
            <a:off x="7911352" y="6288741"/>
            <a:ext cx="493059" cy="365125"/>
          </a:xfrm>
        </p:spPr>
        <p:txBody>
          <a:bodyPr/>
          <a:lstStyle/>
          <a:p>
            <a:fld id="{3A829742-E748-5E43-BF16-F1143AE61B25}" type="slidenum">
              <a:rPr lang="en-US" smtClean="0"/>
              <a:pPr/>
              <a:t>‹#›</a:t>
            </a:fld>
            <a:endParaRPr lang="en-US" dirty="0"/>
          </a:p>
        </p:txBody>
      </p:sp>
      <p:sp>
        <p:nvSpPr>
          <p:cNvPr id="13" name="Date Placeholder 24"/>
          <p:cNvSpPr>
            <a:spLocks noGrp="1"/>
          </p:cNvSpPr>
          <p:nvPr>
            <p:ph type="dt" sz="half" idx="10"/>
          </p:nvPr>
        </p:nvSpPr>
        <p:spPr>
          <a:xfrm>
            <a:off x="779463" y="6288741"/>
            <a:ext cx="1887537" cy="365125"/>
          </a:xfrm>
        </p:spPr>
        <p:txBody>
          <a:bodyPr/>
          <a:lstStyle/>
          <a:p>
            <a:fld id="{45BBB7C9-C1EB-0C40-BE7F-124AC977F1E1}" type="datetimeFigureOut">
              <a:rPr lang="en-US" smtClean="0"/>
              <a:pPr/>
              <a:t>9/28/2011</a:t>
            </a:fld>
            <a:endParaRPr lang="en-US" dirty="0"/>
          </a:p>
        </p:txBody>
      </p:sp>
      <p:sp>
        <p:nvSpPr>
          <p:cNvPr id="14" name="Footer Placeholder 26"/>
          <p:cNvSpPr>
            <a:spLocks noGrp="1"/>
          </p:cNvSpPr>
          <p:nvPr>
            <p:ph type="ftr" sz="quarter" idx="12"/>
          </p:nvPr>
        </p:nvSpPr>
        <p:spPr>
          <a:xfrm>
            <a:off x="2743200" y="6288741"/>
            <a:ext cx="5105400" cy="365125"/>
          </a:xfrm>
        </p:spPr>
        <p:txBody>
          <a:bodyPr/>
          <a:lstStyle/>
          <a:p>
            <a:endParaRPr lang="en-US" dirty="0"/>
          </a:p>
        </p:txBody>
      </p:sp>
      <p:sp>
        <p:nvSpPr>
          <p:cNvPr id="2" name="Title 1"/>
          <p:cNvSpPr>
            <a:spLocks noGrp="1"/>
          </p:cNvSpPr>
          <p:nvPr>
            <p:ph type="title" hasCustomPrompt="1"/>
          </p:nvPr>
        </p:nvSpPr>
        <p:spPr>
          <a:xfrm>
            <a:off x="1066800" y="2209800"/>
            <a:ext cx="6992937" cy="2514600"/>
          </a:xfrm>
        </p:spPr>
        <p:txBody>
          <a:bodyPr anchor="ctr" anchorCtr="0">
            <a:noAutofit/>
          </a:bodyPr>
          <a:lstStyle>
            <a:lvl1pPr algn="ctr">
              <a:defRPr sz="3200" b="1" cap="none" baseline="0">
                <a:solidFill>
                  <a:schemeClr val="bg1"/>
                </a:solidFill>
                <a:effectLst>
                  <a:outerShdw blurRad="38100" dist="38100" dir="2700000" algn="tl">
                    <a:srgbClr val="000000">
                      <a:alpha val="43137"/>
                    </a:srgbClr>
                  </a:outerShdw>
                </a:effectLst>
              </a:defRPr>
            </a:lvl1pPr>
          </a:lstStyle>
          <a:p>
            <a:r>
              <a:rPr lang="en-US" dirty="0" smtClean="0"/>
              <a:t>Click to edit “EXPLANATION”</a:t>
            </a:r>
            <a:endParaRPr dirty="0"/>
          </a:p>
        </p:txBody>
      </p:sp>
      <p:grpSp>
        <p:nvGrpSpPr>
          <p:cNvPr id="4" name="Group 8"/>
          <p:cNvGrpSpPr/>
          <p:nvPr userDrawn="1"/>
        </p:nvGrpSpPr>
        <p:grpSpPr>
          <a:xfrm rot="10800000">
            <a:off x="-2099233" y="0"/>
            <a:ext cx="6976033" cy="6864858"/>
            <a:chOff x="4267200" y="230"/>
            <a:chExt cx="6976033" cy="6864858"/>
          </a:xfrm>
        </p:grpSpPr>
        <p:sp>
          <p:nvSpPr>
            <p:cNvPr id="15" name="Freeform 14"/>
            <p:cNvSpPr>
              <a:spLocks/>
            </p:cNvSpPr>
            <p:nvPr userDrawn="1"/>
          </p:nvSpPr>
          <p:spPr bwMode="auto">
            <a:xfrm>
              <a:off x="4267200" y="230"/>
              <a:ext cx="6191499"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7" h="10010">
                  <a:moveTo>
                    <a:pt x="16050" y="0"/>
                  </a:moveTo>
                  <a:lnTo>
                    <a:pt x="16050" y="10000"/>
                  </a:lnTo>
                  <a:lnTo>
                    <a:pt x="13616" y="10010"/>
                  </a:lnTo>
                  <a:cubicBezTo>
                    <a:pt x="14247" y="9113"/>
                    <a:pt x="20377" y="4542"/>
                    <a:pt x="0" y="0"/>
                  </a:cubicBezTo>
                  <a:lnTo>
                    <a:pt x="16050"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Freeform 15"/>
            <p:cNvSpPr>
              <a:spLocks/>
            </p:cNvSpPr>
            <p:nvPr userDrawn="1"/>
          </p:nvSpPr>
          <p:spPr bwMode="auto">
            <a:xfrm>
              <a:off x="5791298" y="230"/>
              <a:ext cx="545193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3" h="10000">
                  <a:moveTo>
                    <a:pt x="11034" y="0"/>
                  </a:moveTo>
                  <a:lnTo>
                    <a:pt x="11034" y="10000"/>
                  </a:lnTo>
                  <a:lnTo>
                    <a:pt x="0" y="10000"/>
                  </a:lnTo>
                  <a:cubicBezTo>
                    <a:pt x="2286" y="9591"/>
                    <a:pt x="17943" y="7666"/>
                    <a:pt x="4263" y="0"/>
                  </a:cubicBezTo>
                  <a:lnTo>
                    <a:pt x="11034"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17" name="Rectangle 16"/>
          <p:cNvSpPr/>
          <p:nvPr userDrawn="1"/>
        </p:nvSpPr>
        <p:spPr>
          <a:xfrm>
            <a:off x="0" y="0"/>
            <a:ext cx="9144000" cy="1905000"/>
          </a:xfrm>
          <a:prstGeom prst="rect">
            <a:avLst/>
          </a:prstGeom>
          <a:solidFill>
            <a:schemeClr val="bg1"/>
          </a:solidFill>
          <a:ln>
            <a:noFill/>
          </a:ln>
          <a:effectLst>
            <a:outerShdw blurRad="508000" dist="152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8" name="Rectangle 17"/>
          <p:cNvSpPr/>
          <p:nvPr userDrawn="1"/>
        </p:nvSpPr>
        <p:spPr>
          <a:xfrm rot="10800000">
            <a:off x="0" y="4953000"/>
            <a:ext cx="9144000" cy="1905000"/>
          </a:xfrm>
          <a:prstGeom prst="rect">
            <a:avLst/>
          </a:prstGeom>
          <a:solidFill>
            <a:schemeClr val="bg1"/>
          </a:solidFill>
          <a:ln>
            <a:noFill/>
          </a:ln>
          <a:effectLst>
            <a:outerShdw blurRad="508000" dist="152400" dir="1374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Tree>
    <p:extLst>
      <p:ext uri="{BB962C8B-B14F-4D97-AF65-F5344CB8AC3E}">
        <p14:creationId xmlns:p14="http://schemas.microsoft.com/office/powerpoint/2010/main" xmlns="" val="16946657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tail - L">
    <p:bg>
      <p:bgPr>
        <a:solidFill>
          <a:schemeClr val="bg1"/>
        </a:solidFill>
        <a:effectLst/>
      </p:bgPr>
    </p:bg>
    <p:spTree>
      <p:nvGrpSpPr>
        <p:cNvPr id="1" name=""/>
        <p:cNvGrpSpPr/>
        <p:nvPr/>
      </p:nvGrpSpPr>
      <p:grpSpPr>
        <a:xfrm>
          <a:off x="0" y="0"/>
          <a:ext cx="0" cy="0"/>
          <a:chOff x="0" y="0"/>
          <a:chExt cx="0" cy="0"/>
        </a:xfrm>
      </p:grpSpPr>
      <p:grpSp>
        <p:nvGrpSpPr>
          <p:cNvPr id="4" name="Group 8"/>
          <p:cNvGrpSpPr/>
          <p:nvPr userDrawn="1"/>
        </p:nvGrpSpPr>
        <p:grpSpPr>
          <a:xfrm rot="5400000">
            <a:off x="2807426" y="1893026"/>
            <a:ext cx="3529146" cy="9144000"/>
            <a:chOff x="6934073" y="-2400"/>
            <a:chExt cx="3529146" cy="6865087"/>
          </a:xfrm>
        </p:grpSpPr>
        <p:sp>
          <p:nvSpPr>
            <p:cNvPr id="13" name="Freeform 12"/>
            <p:cNvSpPr>
              <a:spLocks/>
            </p:cNvSpPr>
            <p:nvPr userDrawn="1"/>
          </p:nvSpPr>
          <p:spPr bwMode="auto">
            <a:xfrm rot="10800000" flipH="1">
              <a:off x="6934073" y="-2400"/>
              <a:ext cx="3529146"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10878 w 20377"/>
                <a:gd name="connsiteY0" fmla="*/ 0 h 10010"/>
                <a:gd name="connsiteX1" fmla="*/ 10878 w 20377"/>
                <a:gd name="connsiteY1" fmla="*/ 10000 h 10010"/>
                <a:gd name="connsiteX2" fmla="*/ 8444 w 20377"/>
                <a:gd name="connsiteY2" fmla="*/ 10010 h 10010"/>
                <a:gd name="connsiteX3" fmla="*/ 0 w 20377"/>
                <a:gd name="connsiteY3" fmla="*/ 7 h 10010"/>
                <a:gd name="connsiteX4" fmla="*/ 10878 w 20377"/>
                <a:gd name="connsiteY4" fmla="*/ 0 h 10010"/>
                <a:gd name="connsiteX0" fmla="*/ 23169 w 24582"/>
                <a:gd name="connsiteY0" fmla="*/ 3043 h 13053"/>
                <a:gd name="connsiteX1" fmla="*/ 23169 w 24582"/>
                <a:gd name="connsiteY1" fmla="*/ 13043 h 13053"/>
                <a:gd name="connsiteX2" fmla="*/ 20735 w 24582"/>
                <a:gd name="connsiteY2" fmla="*/ 13053 h 13053"/>
                <a:gd name="connsiteX3" fmla="*/ 12291 w 24582"/>
                <a:gd name="connsiteY3" fmla="*/ 3050 h 13053"/>
                <a:gd name="connsiteX4" fmla="*/ 23169 w 24582"/>
                <a:gd name="connsiteY4" fmla="*/ 3043 h 13053"/>
                <a:gd name="connsiteX0" fmla="*/ 10878 w 12291"/>
                <a:gd name="connsiteY0" fmla="*/ 0 h 10010"/>
                <a:gd name="connsiteX1" fmla="*/ 10878 w 12291"/>
                <a:gd name="connsiteY1" fmla="*/ 10000 h 10010"/>
                <a:gd name="connsiteX2" fmla="*/ 8444 w 12291"/>
                <a:gd name="connsiteY2" fmla="*/ 10010 h 10010"/>
                <a:gd name="connsiteX3" fmla="*/ 0 w 12291"/>
                <a:gd name="connsiteY3" fmla="*/ 7 h 10010"/>
                <a:gd name="connsiteX4" fmla="*/ 10878 w 12291"/>
                <a:gd name="connsiteY4" fmla="*/ 0 h 10010"/>
                <a:gd name="connsiteX0" fmla="*/ 9932 w 12291"/>
                <a:gd name="connsiteY0" fmla="*/ 0 h 10010"/>
                <a:gd name="connsiteX1" fmla="*/ 9932 w 12291"/>
                <a:gd name="connsiteY1" fmla="*/ 10000 h 10010"/>
                <a:gd name="connsiteX2" fmla="*/ 7498 w 12291"/>
                <a:gd name="connsiteY2" fmla="*/ 10010 h 10010"/>
                <a:gd name="connsiteX3" fmla="*/ 0 w 12291"/>
                <a:gd name="connsiteY3" fmla="*/ 7 h 10010"/>
                <a:gd name="connsiteX4" fmla="*/ 9932 w 12291"/>
                <a:gd name="connsiteY4" fmla="*/ 0 h 10010"/>
                <a:gd name="connsiteX0" fmla="*/ 9932 w 14031"/>
                <a:gd name="connsiteY0" fmla="*/ 0 h 10010"/>
                <a:gd name="connsiteX1" fmla="*/ 9932 w 14031"/>
                <a:gd name="connsiteY1" fmla="*/ 10000 h 10010"/>
                <a:gd name="connsiteX2" fmla="*/ 7498 w 14031"/>
                <a:gd name="connsiteY2" fmla="*/ 10010 h 10010"/>
                <a:gd name="connsiteX3" fmla="*/ 0 w 14031"/>
                <a:gd name="connsiteY3" fmla="*/ 7 h 10010"/>
                <a:gd name="connsiteX4" fmla="*/ 9932 w 14031"/>
                <a:gd name="connsiteY4" fmla="*/ 0 h 10010"/>
                <a:gd name="connsiteX0" fmla="*/ 6855 w 14031"/>
                <a:gd name="connsiteY0" fmla="*/ 0 h 10010"/>
                <a:gd name="connsiteX1" fmla="*/ 6855 w 14031"/>
                <a:gd name="connsiteY1" fmla="*/ 10000 h 10010"/>
                <a:gd name="connsiteX2" fmla="*/ 4421 w 14031"/>
                <a:gd name="connsiteY2" fmla="*/ 10010 h 10010"/>
                <a:gd name="connsiteX3" fmla="*/ 0 w 14031"/>
                <a:gd name="connsiteY3" fmla="*/ 7 h 10010"/>
                <a:gd name="connsiteX4" fmla="*/ 6855 w 14031"/>
                <a:gd name="connsiteY4" fmla="*/ 0 h 10010"/>
                <a:gd name="connsiteX0" fmla="*/ 6855 w 10888"/>
                <a:gd name="connsiteY0" fmla="*/ 0 h 10010"/>
                <a:gd name="connsiteX1" fmla="*/ 6855 w 10888"/>
                <a:gd name="connsiteY1" fmla="*/ 10000 h 10010"/>
                <a:gd name="connsiteX2" fmla="*/ 4421 w 10888"/>
                <a:gd name="connsiteY2" fmla="*/ 10010 h 10010"/>
                <a:gd name="connsiteX3" fmla="*/ 0 w 10888"/>
                <a:gd name="connsiteY3" fmla="*/ 7 h 10010"/>
                <a:gd name="connsiteX4" fmla="*/ 6855 w 10888"/>
                <a:gd name="connsiteY4" fmla="*/ 0 h 10010"/>
                <a:gd name="connsiteX0" fmla="*/ 6855 w 10962"/>
                <a:gd name="connsiteY0" fmla="*/ 0 h 10010"/>
                <a:gd name="connsiteX1" fmla="*/ 6855 w 10962"/>
                <a:gd name="connsiteY1" fmla="*/ 10000 h 10010"/>
                <a:gd name="connsiteX2" fmla="*/ 4421 w 10962"/>
                <a:gd name="connsiteY2" fmla="*/ 10010 h 10010"/>
                <a:gd name="connsiteX3" fmla="*/ 0 w 10962"/>
                <a:gd name="connsiteY3" fmla="*/ 7 h 10010"/>
                <a:gd name="connsiteX4" fmla="*/ 6855 w 10962"/>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2" h="10010">
                  <a:moveTo>
                    <a:pt x="6855" y="0"/>
                  </a:moveTo>
                  <a:lnTo>
                    <a:pt x="6855" y="10000"/>
                  </a:lnTo>
                  <a:lnTo>
                    <a:pt x="4421" y="10010"/>
                  </a:lnTo>
                  <a:cubicBezTo>
                    <a:pt x="5052" y="9113"/>
                    <a:pt x="10962" y="2155"/>
                    <a:pt x="0" y="7"/>
                  </a:cubicBezTo>
                  <a:lnTo>
                    <a:pt x="6855" y="0"/>
                  </a:lnTo>
                  <a:close/>
                </a:path>
              </a:pathLst>
            </a:custGeom>
            <a:gradFill>
              <a:gsLst>
                <a:gs pos="0">
                  <a:srgbClr val="0070C0">
                    <a:alpha val="37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defTabSz="457200" rtl="0" eaLnBrk="1" latinLnBrk="0" hangingPunct="1"/>
              <a:endParaRPr kumimoji="0" lang="en-US" sz="1800" kern="1200" dirty="0">
                <a:solidFill>
                  <a:schemeClr val="tx1"/>
                </a:solidFill>
                <a:latin typeface="+mn-lt"/>
                <a:ea typeface="+mn-ea"/>
                <a:cs typeface="+mn-cs"/>
              </a:endParaRPr>
            </a:p>
          </p:txBody>
        </p:sp>
        <p:sp>
          <p:nvSpPr>
            <p:cNvPr id="14" name="Freeform 13"/>
            <p:cNvSpPr>
              <a:spLocks/>
            </p:cNvSpPr>
            <p:nvPr userDrawn="1"/>
          </p:nvSpPr>
          <p:spPr bwMode="auto">
            <a:xfrm rot="10800000" flipH="1">
              <a:off x="7010269" y="-114"/>
              <a:ext cx="3346282" cy="6862801"/>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 name="connsiteX0" fmla="*/ 11034 w 20227"/>
                <a:gd name="connsiteY0" fmla="*/ 0 h 10000"/>
                <a:gd name="connsiteX1" fmla="*/ 11034 w 20227"/>
                <a:gd name="connsiteY1" fmla="*/ 10000 h 10000"/>
                <a:gd name="connsiteX2" fmla="*/ 0 w 20227"/>
                <a:gd name="connsiteY2" fmla="*/ 10000 h 10000"/>
                <a:gd name="connsiteX3" fmla="*/ 6547 w 20227"/>
                <a:gd name="connsiteY3" fmla="*/ 7 h 10000"/>
                <a:gd name="connsiteX4" fmla="*/ 11034 w 20227"/>
                <a:gd name="connsiteY4" fmla="*/ 0 h 10000"/>
                <a:gd name="connsiteX0" fmla="*/ 11034 w 17142"/>
                <a:gd name="connsiteY0" fmla="*/ 0 h 10000"/>
                <a:gd name="connsiteX1" fmla="*/ 11034 w 17142"/>
                <a:gd name="connsiteY1" fmla="*/ 10000 h 10000"/>
                <a:gd name="connsiteX2" fmla="*/ 0 w 17142"/>
                <a:gd name="connsiteY2" fmla="*/ 10000 h 10000"/>
                <a:gd name="connsiteX3" fmla="*/ 6547 w 17142"/>
                <a:gd name="connsiteY3" fmla="*/ 7 h 10000"/>
                <a:gd name="connsiteX4" fmla="*/ 11034 w 17142"/>
                <a:gd name="connsiteY4" fmla="*/ 0 h 10000"/>
                <a:gd name="connsiteX0" fmla="*/ 6618 w 12726"/>
                <a:gd name="connsiteY0" fmla="*/ 0 h 10007"/>
                <a:gd name="connsiteX1" fmla="*/ 6618 w 12726"/>
                <a:gd name="connsiteY1" fmla="*/ 10000 h 10007"/>
                <a:gd name="connsiteX2" fmla="*/ 0 w 12726"/>
                <a:gd name="connsiteY2" fmla="*/ 10007 h 10007"/>
                <a:gd name="connsiteX3" fmla="*/ 2131 w 12726"/>
                <a:gd name="connsiteY3" fmla="*/ 7 h 10007"/>
                <a:gd name="connsiteX4" fmla="*/ 6618 w 12726"/>
                <a:gd name="connsiteY4" fmla="*/ 0 h 10007"/>
                <a:gd name="connsiteX0" fmla="*/ 6618 w 12726"/>
                <a:gd name="connsiteY0" fmla="*/ 0 h 10007"/>
                <a:gd name="connsiteX1" fmla="*/ 6618 w 12726"/>
                <a:gd name="connsiteY1" fmla="*/ 10000 h 10007"/>
                <a:gd name="connsiteX2" fmla="*/ 0 w 12726"/>
                <a:gd name="connsiteY2" fmla="*/ 10007 h 10007"/>
                <a:gd name="connsiteX3" fmla="*/ 2131 w 12726"/>
                <a:gd name="connsiteY3" fmla="*/ 7 h 10007"/>
                <a:gd name="connsiteX4" fmla="*/ 6618 w 12726"/>
                <a:gd name="connsiteY4" fmla="*/ 0 h 10007"/>
                <a:gd name="connsiteX0" fmla="*/ 6618 w 10394"/>
                <a:gd name="connsiteY0" fmla="*/ 0 h 10007"/>
                <a:gd name="connsiteX1" fmla="*/ 6618 w 10394"/>
                <a:gd name="connsiteY1" fmla="*/ 10000 h 10007"/>
                <a:gd name="connsiteX2" fmla="*/ 0 w 10394"/>
                <a:gd name="connsiteY2" fmla="*/ 10007 h 10007"/>
                <a:gd name="connsiteX3" fmla="*/ 2131 w 10394"/>
                <a:gd name="connsiteY3" fmla="*/ 7 h 10007"/>
                <a:gd name="connsiteX4" fmla="*/ 6618 w 10394"/>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4" h="10007">
                  <a:moveTo>
                    <a:pt x="6618" y="0"/>
                  </a:moveTo>
                  <a:lnTo>
                    <a:pt x="6618" y="10000"/>
                  </a:lnTo>
                  <a:lnTo>
                    <a:pt x="0" y="10007"/>
                  </a:lnTo>
                  <a:cubicBezTo>
                    <a:pt x="3058" y="8818"/>
                    <a:pt x="10394" y="5654"/>
                    <a:pt x="2131" y="7"/>
                  </a:cubicBezTo>
                  <a:lnTo>
                    <a:pt x="6618" y="0"/>
                  </a:lnTo>
                  <a:close/>
                </a:path>
              </a:pathLst>
            </a:custGeom>
            <a:gradFill>
              <a:gsLst>
                <a:gs pos="0">
                  <a:srgbClr val="0070C0">
                    <a:alpha val="75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5" name="Title 4"/>
          <p:cNvSpPr>
            <a:spLocks noGrp="1"/>
          </p:cNvSpPr>
          <p:nvPr>
            <p:ph type="title"/>
          </p:nvPr>
        </p:nvSpPr>
        <p:spPr/>
        <p:txBody>
          <a:bodyPr/>
          <a:lstStyle>
            <a:lvl1pPr>
              <a:defRPr sz="3200">
                <a:solidFill>
                  <a:srgbClr val="0070C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20400580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03-DETAIL">
    <p:bg>
      <p:bgPr>
        <a:solidFill>
          <a:schemeClr val="bg1"/>
        </a:solidFill>
        <a:effectLst/>
      </p:bgPr>
    </p:bg>
    <p:spTree>
      <p:nvGrpSpPr>
        <p:cNvPr id="1" name=""/>
        <p:cNvGrpSpPr/>
        <p:nvPr/>
      </p:nvGrpSpPr>
      <p:grpSpPr>
        <a:xfrm>
          <a:off x="0" y="0"/>
          <a:ext cx="0" cy="0"/>
          <a:chOff x="0" y="0"/>
          <a:chExt cx="0" cy="0"/>
        </a:xfrm>
      </p:grpSpPr>
      <p:grpSp>
        <p:nvGrpSpPr>
          <p:cNvPr id="4" name="Group 8"/>
          <p:cNvGrpSpPr/>
          <p:nvPr userDrawn="1"/>
        </p:nvGrpSpPr>
        <p:grpSpPr>
          <a:xfrm rot="5400000" flipV="1">
            <a:off x="2807429" y="1893025"/>
            <a:ext cx="3529146" cy="9144002"/>
            <a:chOff x="6934073" y="-2400"/>
            <a:chExt cx="3529146" cy="6865087"/>
          </a:xfrm>
        </p:grpSpPr>
        <p:sp>
          <p:nvSpPr>
            <p:cNvPr id="13" name="Freeform 12"/>
            <p:cNvSpPr>
              <a:spLocks/>
            </p:cNvSpPr>
            <p:nvPr userDrawn="1"/>
          </p:nvSpPr>
          <p:spPr bwMode="auto">
            <a:xfrm rot="10800000" flipH="1">
              <a:off x="6934073" y="-2400"/>
              <a:ext cx="3529146"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10878 w 20377"/>
                <a:gd name="connsiteY0" fmla="*/ 0 h 10010"/>
                <a:gd name="connsiteX1" fmla="*/ 10878 w 20377"/>
                <a:gd name="connsiteY1" fmla="*/ 10000 h 10010"/>
                <a:gd name="connsiteX2" fmla="*/ 8444 w 20377"/>
                <a:gd name="connsiteY2" fmla="*/ 10010 h 10010"/>
                <a:gd name="connsiteX3" fmla="*/ 0 w 20377"/>
                <a:gd name="connsiteY3" fmla="*/ 7 h 10010"/>
                <a:gd name="connsiteX4" fmla="*/ 10878 w 20377"/>
                <a:gd name="connsiteY4" fmla="*/ 0 h 10010"/>
                <a:gd name="connsiteX0" fmla="*/ 23169 w 24582"/>
                <a:gd name="connsiteY0" fmla="*/ 3043 h 13053"/>
                <a:gd name="connsiteX1" fmla="*/ 23169 w 24582"/>
                <a:gd name="connsiteY1" fmla="*/ 13043 h 13053"/>
                <a:gd name="connsiteX2" fmla="*/ 20735 w 24582"/>
                <a:gd name="connsiteY2" fmla="*/ 13053 h 13053"/>
                <a:gd name="connsiteX3" fmla="*/ 12291 w 24582"/>
                <a:gd name="connsiteY3" fmla="*/ 3050 h 13053"/>
                <a:gd name="connsiteX4" fmla="*/ 23169 w 24582"/>
                <a:gd name="connsiteY4" fmla="*/ 3043 h 13053"/>
                <a:gd name="connsiteX0" fmla="*/ 10878 w 12291"/>
                <a:gd name="connsiteY0" fmla="*/ 0 h 10010"/>
                <a:gd name="connsiteX1" fmla="*/ 10878 w 12291"/>
                <a:gd name="connsiteY1" fmla="*/ 10000 h 10010"/>
                <a:gd name="connsiteX2" fmla="*/ 8444 w 12291"/>
                <a:gd name="connsiteY2" fmla="*/ 10010 h 10010"/>
                <a:gd name="connsiteX3" fmla="*/ 0 w 12291"/>
                <a:gd name="connsiteY3" fmla="*/ 7 h 10010"/>
                <a:gd name="connsiteX4" fmla="*/ 10878 w 12291"/>
                <a:gd name="connsiteY4" fmla="*/ 0 h 10010"/>
                <a:gd name="connsiteX0" fmla="*/ 9932 w 12291"/>
                <a:gd name="connsiteY0" fmla="*/ 0 h 10010"/>
                <a:gd name="connsiteX1" fmla="*/ 9932 w 12291"/>
                <a:gd name="connsiteY1" fmla="*/ 10000 h 10010"/>
                <a:gd name="connsiteX2" fmla="*/ 7498 w 12291"/>
                <a:gd name="connsiteY2" fmla="*/ 10010 h 10010"/>
                <a:gd name="connsiteX3" fmla="*/ 0 w 12291"/>
                <a:gd name="connsiteY3" fmla="*/ 7 h 10010"/>
                <a:gd name="connsiteX4" fmla="*/ 9932 w 12291"/>
                <a:gd name="connsiteY4" fmla="*/ 0 h 10010"/>
                <a:gd name="connsiteX0" fmla="*/ 9932 w 14031"/>
                <a:gd name="connsiteY0" fmla="*/ 0 h 10010"/>
                <a:gd name="connsiteX1" fmla="*/ 9932 w 14031"/>
                <a:gd name="connsiteY1" fmla="*/ 10000 h 10010"/>
                <a:gd name="connsiteX2" fmla="*/ 7498 w 14031"/>
                <a:gd name="connsiteY2" fmla="*/ 10010 h 10010"/>
                <a:gd name="connsiteX3" fmla="*/ 0 w 14031"/>
                <a:gd name="connsiteY3" fmla="*/ 7 h 10010"/>
                <a:gd name="connsiteX4" fmla="*/ 9932 w 14031"/>
                <a:gd name="connsiteY4" fmla="*/ 0 h 10010"/>
                <a:gd name="connsiteX0" fmla="*/ 6855 w 14031"/>
                <a:gd name="connsiteY0" fmla="*/ 0 h 10010"/>
                <a:gd name="connsiteX1" fmla="*/ 6855 w 14031"/>
                <a:gd name="connsiteY1" fmla="*/ 10000 h 10010"/>
                <a:gd name="connsiteX2" fmla="*/ 4421 w 14031"/>
                <a:gd name="connsiteY2" fmla="*/ 10010 h 10010"/>
                <a:gd name="connsiteX3" fmla="*/ 0 w 14031"/>
                <a:gd name="connsiteY3" fmla="*/ 7 h 10010"/>
                <a:gd name="connsiteX4" fmla="*/ 6855 w 14031"/>
                <a:gd name="connsiteY4" fmla="*/ 0 h 10010"/>
                <a:gd name="connsiteX0" fmla="*/ 6855 w 10888"/>
                <a:gd name="connsiteY0" fmla="*/ 0 h 10010"/>
                <a:gd name="connsiteX1" fmla="*/ 6855 w 10888"/>
                <a:gd name="connsiteY1" fmla="*/ 10000 h 10010"/>
                <a:gd name="connsiteX2" fmla="*/ 4421 w 10888"/>
                <a:gd name="connsiteY2" fmla="*/ 10010 h 10010"/>
                <a:gd name="connsiteX3" fmla="*/ 0 w 10888"/>
                <a:gd name="connsiteY3" fmla="*/ 7 h 10010"/>
                <a:gd name="connsiteX4" fmla="*/ 6855 w 10888"/>
                <a:gd name="connsiteY4" fmla="*/ 0 h 10010"/>
                <a:gd name="connsiteX0" fmla="*/ 6855 w 10962"/>
                <a:gd name="connsiteY0" fmla="*/ 0 h 10010"/>
                <a:gd name="connsiteX1" fmla="*/ 6855 w 10962"/>
                <a:gd name="connsiteY1" fmla="*/ 10000 h 10010"/>
                <a:gd name="connsiteX2" fmla="*/ 4421 w 10962"/>
                <a:gd name="connsiteY2" fmla="*/ 10010 h 10010"/>
                <a:gd name="connsiteX3" fmla="*/ 0 w 10962"/>
                <a:gd name="connsiteY3" fmla="*/ 7 h 10010"/>
                <a:gd name="connsiteX4" fmla="*/ 6855 w 10962"/>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2" h="10010">
                  <a:moveTo>
                    <a:pt x="6855" y="0"/>
                  </a:moveTo>
                  <a:lnTo>
                    <a:pt x="6855" y="10000"/>
                  </a:lnTo>
                  <a:lnTo>
                    <a:pt x="4421" y="10010"/>
                  </a:lnTo>
                  <a:cubicBezTo>
                    <a:pt x="5052" y="9113"/>
                    <a:pt x="10962" y="2155"/>
                    <a:pt x="0" y="7"/>
                  </a:cubicBezTo>
                  <a:lnTo>
                    <a:pt x="6855" y="0"/>
                  </a:lnTo>
                  <a:close/>
                </a:path>
              </a:pathLst>
            </a:custGeom>
            <a:gradFill>
              <a:gsLst>
                <a:gs pos="0">
                  <a:srgbClr val="0070C0">
                    <a:alpha val="37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defTabSz="457200" rtl="0" eaLnBrk="1" latinLnBrk="0" hangingPunct="1"/>
              <a:endParaRPr kumimoji="0" lang="en-US" sz="1800" kern="1200" dirty="0">
                <a:solidFill>
                  <a:schemeClr val="tx1"/>
                </a:solidFill>
                <a:latin typeface="+mn-lt"/>
                <a:ea typeface="+mn-ea"/>
                <a:cs typeface="+mn-cs"/>
              </a:endParaRPr>
            </a:p>
          </p:txBody>
        </p:sp>
        <p:sp>
          <p:nvSpPr>
            <p:cNvPr id="14" name="Freeform 13"/>
            <p:cNvSpPr>
              <a:spLocks/>
            </p:cNvSpPr>
            <p:nvPr userDrawn="1"/>
          </p:nvSpPr>
          <p:spPr bwMode="auto">
            <a:xfrm rot="10800000" flipH="1">
              <a:off x="7010269" y="-114"/>
              <a:ext cx="3346282" cy="6862801"/>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 name="connsiteX0" fmla="*/ 11034 w 20227"/>
                <a:gd name="connsiteY0" fmla="*/ 0 h 10000"/>
                <a:gd name="connsiteX1" fmla="*/ 11034 w 20227"/>
                <a:gd name="connsiteY1" fmla="*/ 10000 h 10000"/>
                <a:gd name="connsiteX2" fmla="*/ 0 w 20227"/>
                <a:gd name="connsiteY2" fmla="*/ 10000 h 10000"/>
                <a:gd name="connsiteX3" fmla="*/ 6547 w 20227"/>
                <a:gd name="connsiteY3" fmla="*/ 7 h 10000"/>
                <a:gd name="connsiteX4" fmla="*/ 11034 w 20227"/>
                <a:gd name="connsiteY4" fmla="*/ 0 h 10000"/>
                <a:gd name="connsiteX0" fmla="*/ 11034 w 17142"/>
                <a:gd name="connsiteY0" fmla="*/ 0 h 10000"/>
                <a:gd name="connsiteX1" fmla="*/ 11034 w 17142"/>
                <a:gd name="connsiteY1" fmla="*/ 10000 h 10000"/>
                <a:gd name="connsiteX2" fmla="*/ 0 w 17142"/>
                <a:gd name="connsiteY2" fmla="*/ 10000 h 10000"/>
                <a:gd name="connsiteX3" fmla="*/ 6547 w 17142"/>
                <a:gd name="connsiteY3" fmla="*/ 7 h 10000"/>
                <a:gd name="connsiteX4" fmla="*/ 11034 w 17142"/>
                <a:gd name="connsiteY4" fmla="*/ 0 h 10000"/>
                <a:gd name="connsiteX0" fmla="*/ 6618 w 12726"/>
                <a:gd name="connsiteY0" fmla="*/ 0 h 10007"/>
                <a:gd name="connsiteX1" fmla="*/ 6618 w 12726"/>
                <a:gd name="connsiteY1" fmla="*/ 10000 h 10007"/>
                <a:gd name="connsiteX2" fmla="*/ 0 w 12726"/>
                <a:gd name="connsiteY2" fmla="*/ 10007 h 10007"/>
                <a:gd name="connsiteX3" fmla="*/ 2131 w 12726"/>
                <a:gd name="connsiteY3" fmla="*/ 7 h 10007"/>
                <a:gd name="connsiteX4" fmla="*/ 6618 w 12726"/>
                <a:gd name="connsiteY4" fmla="*/ 0 h 10007"/>
                <a:gd name="connsiteX0" fmla="*/ 6618 w 12726"/>
                <a:gd name="connsiteY0" fmla="*/ 0 h 10007"/>
                <a:gd name="connsiteX1" fmla="*/ 6618 w 12726"/>
                <a:gd name="connsiteY1" fmla="*/ 10000 h 10007"/>
                <a:gd name="connsiteX2" fmla="*/ 0 w 12726"/>
                <a:gd name="connsiteY2" fmla="*/ 10007 h 10007"/>
                <a:gd name="connsiteX3" fmla="*/ 2131 w 12726"/>
                <a:gd name="connsiteY3" fmla="*/ 7 h 10007"/>
                <a:gd name="connsiteX4" fmla="*/ 6618 w 12726"/>
                <a:gd name="connsiteY4" fmla="*/ 0 h 10007"/>
                <a:gd name="connsiteX0" fmla="*/ 6618 w 10394"/>
                <a:gd name="connsiteY0" fmla="*/ 0 h 10007"/>
                <a:gd name="connsiteX1" fmla="*/ 6618 w 10394"/>
                <a:gd name="connsiteY1" fmla="*/ 10000 h 10007"/>
                <a:gd name="connsiteX2" fmla="*/ 0 w 10394"/>
                <a:gd name="connsiteY2" fmla="*/ 10007 h 10007"/>
                <a:gd name="connsiteX3" fmla="*/ 2131 w 10394"/>
                <a:gd name="connsiteY3" fmla="*/ 7 h 10007"/>
                <a:gd name="connsiteX4" fmla="*/ 6618 w 10394"/>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4" h="10007">
                  <a:moveTo>
                    <a:pt x="6618" y="0"/>
                  </a:moveTo>
                  <a:lnTo>
                    <a:pt x="6618" y="10000"/>
                  </a:lnTo>
                  <a:lnTo>
                    <a:pt x="0" y="10007"/>
                  </a:lnTo>
                  <a:cubicBezTo>
                    <a:pt x="3058" y="8818"/>
                    <a:pt x="10394" y="5654"/>
                    <a:pt x="2131" y="7"/>
                  </a:cubicBezTo>
                  <a:lnTo>
                    <a:pt x="6618" y="0"/>
                  </a:lnTo>
                  <a:close/>
                </a:path>
              </a:pathLst>
            </a:custGeom>
            <a:gradFill>
              <a:gsLst>
                <a:gs pos="0">
                  <a:srgbClr val="0070C0">
                    <a:alpha val="75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5" name="Title 4"/>
          <p:cNvSpPr>
            <a:spLocks noGrp="1"/>
          </p:cNvSpPr>
          <p:nvPr>
            <p:ph type="title"/>
          </p:nvPr>
        </p:nvSpPr>
        <p:spPr/>
        <p:txBody>
          <a:bodyPr/>
          <a:lstStyle>
            <a:lvl1pPr>
              <a:defRPr sz="3200">
                <a:solidFill>
                  <a:srgbClr val="0070C0"/>
                </a:solidFill>
              </a:defRPr>
            </a:lvl1pPr>
          </a:lstStyle>
          <a:p>
            <a:r>
              <a:rPr lang="en-US" smtClean="0"/>
              <a:t>Click to edit Master title style</a:t>
            </a:r>
            <a:endParaRPr lang="en-US"/>
          </a:p>
        </p:txBody>
      </p:sp>
    </p:spTree>
    <p:extLst>
      <p:ext uri="{BB962C8B-B14F-4D97-AF65-F5344CB8AC3E}">
        <p14:creationId xmlns:p14="http://schemas.microsoft.com/office/powerpoint/2010/main" xmlns="" val="14147784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tail - right vertical">
    <p:bg>
      <p:bgPr>
        <a:solidFill>
          <a:schemeClr val="bg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6934073" y="-2400"/>
            <a:ext cx="3529146" cy="6865087"/>
            <a:chOff x="6934073" y="-2400"/>
            <a:chExt cx="3529146" cy="6865087"/>
          </a:xfrm>
        </p:grpSpPr>
        <p:sp>
          <p:nvSpPr>
            <p:cNvPr id="13" name="Freeform 12"/>
            <p:cNvSpPr>
              <a:spLocks/>
            </p:cNvSpPr>
            <p:nvPr userDrawn="1"/>
          </p:nvSpPr>
          <p:spPr bwMode="auto">
            <a:xfrm rot="10800000" flipH="1">
              <a:off x="6934073" y="-2400"/>
              <a:ext cx="3529146"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10878 w 20377"/>
                <a:gd name="connsiteY0" fmla="*/ 0 h 10010"/>
                <a:gd name="connsiteX1" fmla="*/ 10878 w 20377"/>
                <a:gd name="connsiteY1" fmla="*/ 10000 h 10010"/>
                <a:gd name="connsiteX2" fmla="*/ 8444 w 20377"/>
                <a:gd name="connsiteY2" fmla="*/ 10010 h 10010"/>
                <a:gd name="connsiteX3" fmla="*/ 0 w 20377"/>
                <a:gd name="connsiteY3" fmla="*/ 7 h 10010"/>
                <a:gd name="connsiteX4" fmla="*/ 10878 w 20377"/>
                <a:gd name="connsiteY4" fmla="*/ 0 h 10010"/>
                <a:gd name="connsiteX0" fmla="*/ 23169 w 24582"/>
                <a:gd name="connsiteY0" fmla="*/ 3043 h 13053"/>
                <a:gd name="connsiteX1" fmla="*/ 23169 w 24582"/>
                <a:gd name="connsiteY1" fmla="*/ 13043 h 13053"/>
                <a:gd name="connsiteX2" fmla="*/ 20735 w 24582"/>
                <a:gd name="connsiteY2" fmla="*/ 13053 h 13053"/>
                <a:gd name="connsiteX3" fmla="*/ 12291 w 24582"/>
                <a:gd name="connsiteY3" fmla="*/ 3050 h 13053"/>
                <a:gd name="connsiteX4" fmla="*/ 23169 w 24582"/>
                <a:gd name="connsiteY4" fmla="*/ 3043 h 13053"/>
                <a:gd name="connsiteX0" fmla="*/ 10878 w 12291"/>
                <a:gd name="connsiteY0" fmla="*/ 0 h 10010"/>
                <a:gd name="connsiteX1" fmla="*/ 10878 w 12291"/>
                <a:gd name="connsiteY1" fmla="*/ 10000 h 10010"/>
                <a:gd name="connsiteX2" fmla="*/ 8444 w 12291"/>
                <a:gd name="connsiteY2" fmla="*/ 10010 h 10010"/>
                <a:gd name="connsiteX3" fmla="*/ 0 w 12291"/>
                <a:gd name="connsiteY3" fmla="*/ 7 h 10010"/>
                <a:gd name="connsiteX4" fmla="*/ 10878 w 12291"/>
                <a:gd name="connsiteY4" fmla="*/ 0 h 10010"/>
                <a:gd name="connsiteX0" fmla="*/ 9932 w 12291"/>
                <a:gd name="connsiteY0" fmla="*/ 0 h 10010"/>
                <a:gd name="connsiteX1" fmla="*/ 9932 w 12291"/>
                <a:gd name="connsiteY1" fmla="*/ 10000 h 10010"/>
                <a:gd name="connsiteX2" fmla="*/ 7498 w 12291"/>
                <a:gd name="connsiteY2" fmla="*/ 10010 h 10010"/>
                <a:gd name="connsiteX3" fmla="*/ 0 w 12291"/>
                <a:gd name="connsiteY3" fmla="*/ 7 h 10010"/>
                <a:gd name="connsiteX4" fmla="*/ 9932 w 12291"/>
                <a:gd name="connsiteY4" fmla="*/ 0 h 10010"/>
                <a:gd name="connsiteX0" fmla="*/ 9932 w 14031"/>
                <a:gd name="connsiteY0" fmla="*/ 0 h 10010"/>
                <a:gd name="connsiteX1" fmla="*/ 9932 w 14031"/>
                <a:gd name="connsiteY1" fmla="*/ 10000 h 10010"/>
                <a:gd name="connsiteX2" fmla="*/ 7498 w 14031"/>
                <a:gd name="connsiteY2" fmla="*/ 10010 h 10010"/>
                <a:gd name="connsiteX3" fmla="*/ 0 w 14031"/>
                <a:gd name="connsiteY3" fmla="*/ 7 h 10010"/>
                <a:gd name="connsiteX4" fmla="*/ 9932 w 14031"/>
                <a:gd name="connsiteY4" fmla="*/ 0 h 10010"/>
                <a:gd name="connsiteX0" fmla="*/ 6855 w 14031"/>
                <a:gd name="connsiteY0" fmla="*/ 0 h 10010"/>
                <a:gd name="connsiteX1" fmla="*/ 6855 w 14031"/>
                <a:gd name="connsiteY1" fmla="*/ 10000 h 10010"/>
                <a:gd name="connsiteX2" fmla="*/ 4421 w 14031"/>
                <a:gd name="connsiteY2" fmla="*/ 10010 h 10010"/>
                <a:gd name="connsiteX3" fmla="*/ 0 w 14031"/>
                <a:gd name="connsiteY3" fmla="*/ 7 h 10010"/>
                <a:gd name="connsiteX4" fmla="*/ 6855 w 14031"/>
                <a:gd name="connsiteY4" fmla="*/ 0 h 10010"/>
                <a:gd name="connsiteX0" fmla="*/ 6855 w 10888"/>
                <a:gd name="connsiteY0" fmla="*/ 0 h 10010"/>
                <a:gd name="connsiteX1" fmla="*/ 6855 w 10888"/>
                <a:gd name="connsiteY1" fmla="*/ 10000 h 10010"/>
                <a:gd name="connsiteX2" fmla="*/ 4421 w 10888"/>
                <a:gd name="connsiteY2" fmla="*/ 10010 h 10010"/>
                <a:gd name="connsiteX3" fmla="*/ 0 w 10888"/>
                <a:gd name="connsiteY3" fmla="*/ 7 h 10010"/>
                <a:gd name="connsiteX4" fmla="*/ 6855 w 10888"/>
                <a:gd name="connsiteY4" fmla="*/ 0 h 10010"/>
                <a:gd name="connsiteX0" fmla="*/ 6855 w 10962"/>
                <a:gd name="connsiteY0" fmla="*/ 0 h 10010"/>
                <a:gd name="connsiteX1" fmla="*/ 6855 w 10962"/>
                <a:gd name="connsiteY1" fmla="*/ 10000 h 10010"/>
                <a:gd name="connsiteX2" fmla="*/ 4421 w 10962"/>
                <a:gd name="connsiteY2" fmla="*/ 10010 h 10010"/>
                <a:gd name="connsiteX3" fmla="*/ 0 w 10962"/>
                <a:gd name="connsiteY3" fmla="*/ 7 h 10010"/>
                <a:gd name="connsiteX4" fmla="*/ 6855 w 10962"/>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2" h="10010">
                  <a:moveTo>
                    <a:pt x="6855" y="0"/>
                  </a:moveTo>
                  <a:lnTo>
                    <a:pt x="6855" y="10000"/>
                  </a:lnTo>
                  <a:lnTo>
                    <a:pt x="4421" y="10010"/>
                  </a:lnTo>
                  <a:cubicBezTo>
                    <a:pt x="5052" y="9113"/>
                    <a:pt x="10962" y="2155"/>
                    <a:pt x="0" y="7"/>
                  </a:cubicBezTo>
                  <a:lnTo>
                    <a:pt x="6855" y="0"/>
                  </a:lnTo>
                  <a:close/>
                </a:path>
              </a:pathLst>
            </a:custGeom>
            <a:gradFill>
              <a:gsLst>
                <a:gs pos="0">
                  <a:srgbClr val="0070C0">
                    <a:alpha val="37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defTabSz="457200" rtl="0" eaLnBrk="1" latinLnBrk="0" hangingPunct="1"/>
              <a:endParaRPr kumimoji="0" lang="en-US" sz="1800" kern="1200" dirty="0">
                <a:solidFill>
                  <a:schemeClr val="tx1"/>
                </a:solidFill>
                <a:latin typeface="+mn-lt"/>
                <a:ea typeface="+mn-ea"/>
                <a:cs typeface="+mn-cs"/>
              </a:endParaRPr>
            </a:p>
          </p:txBody>
        </p:sp>
        <p:sp>
          <p:nvSpPr>
            <p:cNvPr id="14" name="Freeform 13"/>
            <p:cNvSpPr>
              <a:spLocks/>
            </p:cNvSpPr>
            <p:nvPr userDrawn="1"/>
          </p:nvSpPr>
          <p:spPr bwMode="auto">
            <a:xfrm rot="10800000" flipH="1">
              <a:off x="7010269" y="-114"/>
              <a:ext cx="3346282" cy="6862801"/>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 name="connsiteX0" fmla="*/ 11034 w 20227"/>
                <a:gd name="connsiteY0" fmla="*/ 0 h 10000"/>
                <a:gd name="connsiteX1" fmla="*/ 11034 w 20227"/>
                <a:gd name="connsiteY1" fmla="*/ 10000 h 10000"/>
                <a:gd name="connsiteX2" fmla="*/ 0 w 20227"/>
                <a:gd name="connsiteY2" fmla="*/ 10000 h 10000"/>
                <a:gd name="connsiteX3" fmla="*/ 6547 w 20227"/>
                <a:gd name="connsiteY3" fmla="*/ 7 h 10000"/>
                <a:gd name="connsiteX4" fmla="*/ 11034 w 20227"/>
                <a:gd name="connsiteY4" fmla="*/ 0 h 10000"/>
                <a:gd name="connsiteX0" fmla="*/ 11034 w 17142"/>
                <a:gd name="connsiteY0" fmla="*/ 0 h 10000"/>
                <a:gd name="connsiteX1" fmla="*/ 11034 w 17142"/>
                <a:gd name="connsiteY1" fmla="*/ 10000 h 10000"/>
                <a:gd name="connsiteX2" fmla="*/ 0 w 17142"/>
                <a:gd name="connsiteY2" fmla="*/ 10000 h 10000"/>
                <a:gd name="connsiteX3" fmla="*/ 6547 w 17142"/>
                <a:gd name="connsiteY3" fmla="*/ 7 h 10000"/>
                <a:gd name="connsiteX4" fmla="*/ 11034 w 17142"/>
                <a:gd name="connsiteY4" fmla="*/ 0 h 10000"/>
                <a:gd name="connsiteX0" fmla="*/ 6618 w 12726"/>
                <a:gd name="connsiteY0" fmla="*/ 0 h 10007"/>
                <a:gd name="connsiteX1" fmla="*/ 6618 w 12726"/>
                <a:gd name="connsiteY1" fmla="*/ 10000 h 10007"/>
                <a:gd name="connsiteX2" fmla="*/ 0 w 12726"/>
                <a:gd name="connsiteY2" fmla="*/ 10007 h 10007"/>
                <a:gd name="connsiteX3" fmla="*/ 2131 w 12726"/>
                <a:gd name="connsiteY3" fmla="*/ 7 h 10007"/>
                <a:gd name="connsiteX4" fmla="*/ 6618 w 12726"/>
                <a:gd name="connsiteY4" fmla="*/ 0 h 10007"/>
                <a:gd name="connsiteX0" fmla="*/ 6618 w 12726"/>
                <a:gd name="connsiteY0" fmla="*/ 0 h 10007"/>
                <a:gd name="connsiteX1" fmla="*/ 6618 w 12726"/>
                <a:gd name="connsiteY1" fmla="*/ 10000 h 10007"/>
                <a:gd name="connsiteX2" fmla="*/ 0 w 12726"/>
                <a:gd name="connsiteY2" fmla="*/ 10007 h 10007"/>
                <a:gd name="connsiteX3" fmla="*/ 2131 w 12726"/>
                <a:gd name="connsiteY3" fmla="*/ 7 h 10007"/>
                <a:gd name="connsiteX4" fmla="*/ 6618 w 12726"/>
                <a:gd name="connsiteY4" fmla="*/ 0 h 10007"/>
                <a:gd name="connsiteX0" fmla="*/ 6618 w 10394"/>
                <a:gd name="connsiteY0" fmla="*/ 0 h 10007"/>
                <a:gd name="connsiteX1" fmla="*/ 6618 w 10394"/>
                <a:gd name="connsiteY1" fmla="*/ 10000 h 10007"/>
                <a:gd name="connsiteX2" fmla="*/ 0 w 10394"/>
                <a:gd name="connsiteY2" fmla="*/ 10007 h 10007"/>
                <a:gd name="connsiteX3" fmla="*/ 2131 w 10394"/>
                <a:gd name="connsiteY3" fmla="*/ 7 h 10007"/>
                <a:gd name="connsiteX4" fmla="*/ 6618 w 10394"/>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4" h="10007">
                  <a:moveTo>
                    <a:pt x="6618" y="0"/>
                  </a:moveTo>
                  <a:lnTo>
                    <a:pt x="6618" y="10000"/>
                  </a:lnTo>
                  <a:lnTo>
                    <a:pt x="0" y="10007"/>
                  </a:lnTo>
                  <a:cubicBezTo>
                    <a:pt x="3058" y="8818"/>
                    <a:pt x="10394" y="5654"/>
                    <a:pt x="2131" y="7"/>
                  </a:cubicBezTo>
                  <a:lnTo>
                    <a:pt x="6618" y="0"/>
                  </a:lnTo>
                  <a:close/>
                </a:path>
              </a:pathLst>
            </a:custGeom>
            <a:gradFill>
              <a:gsLst>
                <a:gs pos="0">
                  <a:srgbClr val="0070C0">
                    <a:alpha val="75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5" name="Title 4"/>
          <p:cNvSpPr>
            <a:spLocks noGrp="1"/>
          </p:cNvSpPr>
          <p:nvPr>
            <p:ph type="title"/>
          </p:nvPr>
        </p:nvSpPr>
        <p:spPr/>
        <p:txBody>
          <a:bodyPr/>
          <a:lstStyle>
            <a:lvl1pPr>
              <a:defRPr>
                <a:solidFill>
                  <a:srgbClr val="0070C0"/>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xmlns="" val="15058056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pSp>
        <p:nvGrpSpPr>
          <p:cNvPr id="10" name="Group 9"/>
          <p:cNvGrpSpPr/>
          <p:nvPr userDrawn="1"/>
        </p:nvGrpSpPr>
        <p:grpSpPr>
          <a:xfrm>
            <a:off x="4267200" y="-6858"/>
            <a:ext cx="6976033" cy="6864858"/>
            <a:chOff x="4267200" y="-6858"/>
            <a:chExt cx="6976033" cy="6864858"/>
          </a:xfrm>
        </p:grpSpPr>
        <p:sp>
          <p:nvSpPr>
            <p:cNvPr id="7" name="Freeform 6"/>
            <p:cNvSpPr>
              <a:spLocks/>
            </p:cNvSpPr>
            <p:nvPr userDrawn="1"/>
          </p:nvSpPr>
          <p:spPr bwMode="auto">
            <a:xfrm>
              <a:off x="6100762" y="-6858"/>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gradFill>
              <a:gsLst>
                <a:gs pos="0">
                  <a:srgbClr val="5E9EFF">
                    <a:alpha val="30000"/>
                  </a:srgbClr>
                </a:gs>
                <a:gs pos="39999">
                  <a:srgbClr val="85C2FF">
                    <a:alpha val="49000"/>
                  </a:srgbClr>
                </a:gs>
                <a:gs pos="70000">
                  <a:srgbClr val="C4D6EB">
                    <a:alpha val="49000"/>
                  </a:srgbClr>
                </a:gs>
                <a:gs pos="100000">
                  <a:schemeClr val="tx1">
                    <a:alpha val="68000"/>
                  </a:schemeClr>
                </a:gs>
              </a:gsLst>
              <a:lin ang="5400000" scaled="0"/>
            </a:gra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grpSp>
          <p:nvGrpSpPr>
            <p:cNvPr id="2" name="Group 9"/>
            <p:cNvGrpSpPr/>
            <p:nvPr userDrawn="1"/>
          </p:nvGrpSpPr>
          <p:grpSpPr>
            <a:xfrm>
              <a:off x="4267200" y="-6858"/>
              <a:ext cx="6976033" cy="6864858"/>
              <a:chOff x="4267200" y="230"/>
              <a:chExt cx="6976033" cy="6864858"/>
            </a:xfrm>
          </p:grpSpPr>
          <p:sp>
            <p:nvSpPr>
              <p:cNvPr id="9" name="Freeform 8"/>
              <p:cNvSpPr>
                <a:spLocks/>
              </p:cNvSpPr>
              <p:nvPr userDrawn="1"/>
            </p:nvSpPr>
            <p:spPr bwMode="auto">
              <a:xfrm>
                <a:off x="5791298" y="230"/>
                <a:ext cx="545193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3" h="10000">
                    <a:moveTo>
                      <a:pt x="11034" y="0"/>
                    </a:moveTo>
                    <a:lnTo>
                      <a:pt x="11034" y="10000"/>
                    </a:lnTo>
                    <a:lnTo>
                      <a:pt x="0" y="10000"/>
                    </a:lnTo>
                    <a:cubicBezTo>
                      <a:pt x="2286" y="9591"/>
                      <a:pt x="17943" y="7666"/>
                      <a:pt x="4263" y="0"/>
                    </a:cubicBezTo>
                    <a:lnTo>
                      <a:pt x="11034"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userDrawn="1"/>
            </p:nvSpPr>
            <p:spPr bwMode="auto">
              <a:xfrm>
                <a:off x="4267200" y="230"/>
                <a:ext cx="6191499"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7" h="10010">
                    <a:moveTo>
                      <a:pt x="16050" y="0"/>
                    </a:moveTo>
                    <a:lnTo>
                      <a:pt x="16050" y="10000"/>
                    </a:lnTo>
                    <a:lnTo>
                      <a:pt x="13616" y="10010"/>
                    </a:lnTo>
                    <a:cubicBezTo>
                      <a:pt x="14247" y="9113"/>
                      <a:pt x="20377" y="4542"/>
                      <a:pt x="0" y="0"/>
                    </a:cubicBezTo>
                    <a:lnTo>
                      <a:pt x="16050"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grpSp>
      <p:sp>
        <p:nvSpPr>
          <p:cNvPr id="11" name="Title 1"/>
          <p:cNvSpPr>
            <a:spLocks noGrp="1"/>
          </p:cNvSpPr>
          <p:nvPr>
            <p:ph type="title" hasCustomPrompt="1"/>
          </p:nvPr>
        </p:nvSpPr>
        <p:spPr>
          <a:xfrm>
            <a:off x="1371600" y="2438400"/>
            <a:ext cx="6324600" cy="1981200"/>
          </a:xfrm>
        </p:spPr>
        <p:txBody>
          <a:bodyPr anchor="ctr" anchorCtr="0">
            <a:noAutofit/>
          </a:bodyPr>
          <a:lstStyle>
            <a:lvl1pPr algn="ctr">
              <a:defRPr sz="3200" b="1" cap="none" baseline="0">
                <a:solidFill>
                  <a:schemeClr val="bg1"/>
                </a:solidFill>
                <a:effectLst>
                  <a:outerShdw blurRad="38100" dist="38100" dir="2700000" algn="tl">
                    <a:srgbClr val="000000">
                      <a:alpha val="43137"/>
                    </a:srgbClr>
                  </a:outerShdw>
                </a:effectLst>
              </a:defRPr>
            </a:lvl1pPr>
          </a:lstStyle>
          <a:p>
            <a:r>
              <a:rPr lang="en-US" dirty="0" smtClean="0"/>
              <a:t>Click to edit </a:t>
            </a:r>
            <a:br>
              <a:rPr lang="en-US" dirty="0" smtClean="0"/>
            </a:br>
            <a:r>
              <a:rPr lang="en-US" dirty="0" smtClean="0"/>
              <a:t>“PRESENTATION TITLE”</a:t>
            </a:r>
            <a:endParaRPr dirty="0"/>
          </a:p>
        </p:txBody>
      </p:sp>
      <p:grpSp>
        <p:nvGrpSpPr>
          <p:cNvPr id="12" name="Group 11"/>
          <p:cNvGrpSpPr/>
          <p:nvPr userDrawn="1"/>
        </p:nvGrpSpPr>
        <p:grpSpPr>
          <a:xfrm rot="10800000">
            <a:off x="-2133600" y="0"/>
            <a:ext cx="6976033" cy="6864858"/>
            <a:chOff x="4267200" y="-6858"/>
            <a:chExt cx="6976033" cy="6864858"/>
          </a:xfrm>
        </p:grpSpPr>
        <p:sp>
          <p:nvSpPr>
            <p:cNvPr id="13" name="Freeform 12"/>
            <p:cNvSpPr>
              <a:spLocks/>
            </p:cNvSpPr>
            <p:nvPr userDrawn="1"/>
          </p:nvSpPr>
          <p:spPr bwMode="auto">
            <a:xfrm>
              <a:off x="6100762" y="-6858"/>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gradFill>
              <a:gsLst>
                <a:gs pos="0">
                  <a:srgbClr val="5E9EFF">
                    <a:alpha val="30000"/>
                  </a:srgbClr>
                </a:gs>
                <a:gs pos="39999">
                  <a:srgbClr val="85C2FF">
                    <a:alpha val="49000"/>
                  </a:srgbClr>
                </a:gs>
                <a:gs pos="70000">
                  <a:srgbClr val="C4D6EB">
                    <a:alpha val="49000"/>
                  </a:srgbClr>
                </a:gs>
                <a:gs pos="100000">
                  <a:schemeClr val="tx1">
                    <a:alpha val="68000"/>
                  </a:schemeClr>
                </a:gs>
              </a:gsLst>
              <a:lin ang="5400000" scaled="0"/>
            </a:gra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grpSp>
          <p:nvGrpSpPr>
            <p:cNvPr id="14" name="Group 9"/>
            <p:cNvGrpSpPr/>
            <p:nvPr userDrawn="1"/>
          </p:nvGrpSpPr>
          <p:grpSpPr>
            <a:xfrm>
              <a:off x="4267200" y="-6858"/>
              <a:ext cx="6976033" cy="6864858"/>
              <a:chOff x="4267200" y="230"/>
              <a:chExt cx="6976033" cy="6864858"/>
            </a:xfrm>
          </p:grpSpPr>
          <p:sp>
            <p:nvSpPr>
              <p:cNvPr id="18" name="Freeform 17"/>
              <p:cNvSpPr>
                <a:spLocks/>
              </p:cNvSpPr>
              <p:nvPr userDrawn="1"/>
            </p:nvSpPr>
            <p:spPr bwMode="auto">
              <a:xfrm>
                <a:off x="5791298" y="230"/>
                <a:ext cx="545193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 name="connsiteX0" fmla="*/ 6771 w 20377"/>
                  <a:gd name="connsiteY0" fmla="*/ 0 h 10010"/>
                  <a:gd name="connsiteX1" fmla="*/ 6771 w 20377"/>
                  <a:gd name="connsiteY1" fmla="*/ 10000 h 10010"/>
                  <a:gd name="connsiteX2" fmla="*/ 4337 w 20377"/>
                  <a:gd name="connsiteY2" fmla="*/ 10010 h 10010"/>
                  <a:gd name="connsiteX3" fmla="*/ 0 w 20377"/>
                  <a:gd name="connsiteY3" fmla="*/ 0 h 10010"/>
                  <a:gd name="connsiteX4" fmla="*/ 6771 w 20377"/>
                  <a:gd name="connsiteY4" fmla="*/ 0 h 10010"/>
                  <a:gd name="connsiteX0" fmla="*/ 11034 w 24640"/>
                  <a:gd name="connsiteY0" fmla="*/ 0 h 10000"/>
                  <a:gd name="connsiteX1" fmla="*/ 11034 w 24640"/>
                  <a:gd name="connsiteY1" fmla="*/ 10000 h 10000"/>
                  <a:gd name="connsiteX2" fmla="*/ 0 w 24640"/>
                  <a:gd name="connsiteY2" fmla="*/ 10000 h 10000"/>
                  <a:gd name="connsiteX3" fmla="*/ 4263 w 24640"/>
                  <a:gd name="connsiteY3" fmla="*/ 0 h 10000"/>
                  <a:gd name="connsiteX4" fmla="*/ 11034 w 24640"/>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8571"/>
                  <a:gd name="connsiteY0" fmla="*/ 0 h 10000"/>
                  <a:gd name="connsiteX1" fmla="*/ 11034 w 18571"/>
                  <a:gd name="connsiteY1" fmla="*/ 10000 h 10000"/>
                  <a:gd name="connsiteX2" fmla="*/ 0 w 18571"/>
                  <a:gd name="connsiteY2" fmla="*/ 10000 h 10000"/>
                  <a:gd name="connsiteX3" fmla="*/ 4263 w 18571"/>
                  <a:gd name="connsiteY3" fmla="*/ 0 h 10000"/>
                  <a:gd name="connsiteX4" fmla="*/ 11034 w 18571"/>
                  <a:gd name="connsiteY4" fmla="*/ 0 h 10000"/>
                  <a:gd name="connsiteX0" fmla="*/ 11034 w 17943"/>
                  <a:gd name="connsiteY0" fmla="*/ 0 h 10000"/>
                  <a:gd name="connsiteX1" fmla="*/ 11034 w 17943"/>
                  <a:gd name="connsiteY1" fmla="*/ 10000 h 10000"/>
                  <a:gd name="connsiteX2" fmla="*/ 0 w 17943"/>
                  <a:gd name="connsiteY2" fmla="*/ 10000 h 10000"/>
                  <a:gd name="connsiteX3" fmla="*/ 4263 w 17943"/>
                  <a:gd name="connsiteY3" fmla="*/ 0 h 10000"/>
                  <a:gd name="connsiteX4" fmla="*/ 11034 w 17943"/>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3" h="10000">
                    <a:moveTo>
                      <a:pt x="11034" y="0"/>
                    </a:moveTo>
                    <a:lnTo>
                      <a:pt x="11034" y="10000"/>
                    </a:lnTo>
                    <a:lnTo>
                      <a:pt x="0" y="10000"/>
                    </a:lnTo>
                    <a:cubicBezTo>
                      <a:pt x="2286" y="9591"/>
                      <a:pt x="17943" y="7666"/>
                      <a:pt x="4263" y="0"/>
                    </a:cubicBezTo>
                    <a:lnTo>
                      <a:pt x="11034"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Freeform 18"/>
              <p:cNvSpPr>
                <a:spLocks/>
              </p:cNvSpPr>
              <p:nvPr userDrawn="1"/>
            </p:nvSpPr>
            <p:spPr bwMode="auto">
              <a:xfrm>
                <a:off x="4267200" y="230"/>
                <a:ext cx="6191499" cy="6864858"/>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 name="connsiteX0" fmla="*/ 16050 w 16050"/>
                  <a:gd name="connsiteY0" fmla="*/ 21 h 10000"/>
                  <a:gd name="connsiteX1" fmla="*/ 16050 w 16050"/>
                  <a:gd name="connsiteY1" fmla="*/ 10000 h 10000"/>
                  <a:gd name="connsiteX2" fmla="*/ 7116 w 16050"/>
                  <a:gd name="connsiteY2" fmla="*/ 9995 h 10000"/>
                  <a:gd name="connsiteX3" fmla="*/ 0 w 16050"/>
                  <a:gd name="connsiteY3" fmla="*/ 0 h 10000"/>
                  <a:gd name="connsiteX4" fmla="*/ 16050 w 16050"/>
                  <a:gd name="connsiteY4" fmla="*/ 21 h 10000"/>
                  <a:gd name="connsiteX0" fmla="*/ 16050 w 25284"/>
                  <a:gd name="connsiteY0" fmla="*/ 21 h 10000"/>
                  <a:gd name="connsiteX1" fmla="*/ 16050 w 25284"/>
                  <a:gd name="connsiteY1" fmla="*/ 10000 h 10000"/>
                  <a:gd name="connsiteX2" fmla="*/ 7116 w 25284"/>
                  <a:gd name="connsiteY2" fmla="*/ 9995 h 10000"/>
                  <a:gd name="connsiteX3" fmla="*/ 0 w 25284"/>
                  <a:gd name="connsiteY3" fmla="*/ 0 h 10000"/>
                  <a:gd name="connsiteX4" fmla="*/ 16050 w 25284"/>
                  <a:gd name="connsiteY4" fmla="*/ 21 h 1000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5284"/>
                  <a:gd name="connsiteY0" fmla="*/ 21 h 10010"/>
                  <a:gd name="connsiteX1" fmla="*/ 16050 w 25284"/>
                  <a:gd name="connsiteY1" fmla="*/ 10000 h 10010"/>
                  <a:gd name="connsiteX2" fmla="*/ 13616 w 25284"/>
                  <a:gd name="connsiteY2" fmla="*/ 10010 h 10010"/>
                  <a:gd name="connsiteX3" fmla="*/ 0 w 25284"/>
                  <a:gd name="connsiteY3" fmla="*/ 0 h 10010"/>
                  <a:gd name="connsiteX4" fmla="*/ 16050 w 25284"/>
                  <a:gd name="connsiteY4" fmla="*/ 21 h 10010"/>
                  <a:gd name="connsiteX0" fmla="*/ 16050 w 21532"/>
                  <a:gd name="connsiteY0" fmla="*/ 21 h 10010"/>
                  <a:gd name="connsiteX1" fmla="*/ 16050 w 21532"/>
                  <a:gd name="connsiteY1" fmla="*/ 10000 h 10010"/>
                  <a:gd name="connsiteX2" fmla="*/ 13616 w 21532"/>
                  <a:gd name="connsiteY2" fmla="*/ 10010 h 10010"/>
                  <a:gd name="connsiteX3" fmla="*/ 0 w 21532"/>
                  <a:gd name="connsiteY3" fmla="*/ 0 h 10010"/>
                  <a:gd name="connsiteX4" fmla="*/ 16050 w 21532"/>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1536 w 15653"/>
                  <a:gd name="connsiteY0" fmla="*/ 21 h 10010"/>
                  <a:gd name="connsiteX1" fmla="*/ 11536 w 15653"/>
                  <a:gd name="connsiteY1" fmla="*/ 10000 h 10010"/>
                  <a:gd name="connsiteX2" fmla="*/ 9102 w 15653"/>
                  <a:gd name="connsiteY2" fmla="*/ 10010 h 10010"/>
                  <a:gd name="connsiteX3" fmla="*/ 0 w 15653"/>
                  <a:gd name="connsiteY3" fmla="*/ 0 h 10010"/>
                  <a:gd name="connsiteX4" fmla="*/ 11536 w 15653"/>
                  <a:gd name="connsiteY4" fmla="*/ 21 h 10010"/>
                  <a:gd name="connsiteX0" fmla="*/ 16050 w 16050"/>
                  <a:gd name="connsiteY0" fmla="*/ 21 h 10010"/>
                  <a:gd name="connsiteX1" fmla="*/ 16050 w 16050"/>
                  <a:gd name="connsiteY1" fmla="*/ 10000 h 10010"/>
                  <a:gd name="connsiteX2" fmla="*/ 13616 w 16050"/>
                  <a:gd name="connsiteY2" fmla="*/ 10010 h 10010"/>
                  <a:gd name="connsiteX3" fmla="*/ 0 w 16050"/>
                  <a:gd name="connsiteY3" fmla="*/ 0 h 10010"/>
                  <a:gd name="connsiteX4" fmla="*/ 16050 w 16050"/>
                  <a:gd name="connsiteY4" fmla="*/ 21 h 10010"/>
                  <a:gd name="connsiteX0" fmla="*/ 16050 w 20377"/>
                  <a:gd name="connsiteY0" fmla="*/ 21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21 h 10010"/>
                  <a:gd name="connsiteX0" fmla="*/ 16050 w 20377"/>
                  <a:gd name="connsiteY0" fmla="*/ 0 h 10010"/>
                  <a:gd name="connsiteX1" fmla="*/ 16050 w 20377"/>
                  <a:gd name="connsiteY1" fmla="*/ 10000 h 10010"/>
                  <a:gd name="connsiteX2" fmla="*/ 13616 w 20377"/>
                  <a:gd name="connsiteY2" fmla="*/ 10010 h 10010"/>
                  <a:gd name="connsiteX3" fmla="*/ 0 w 20377"/>
                  <a:gd name="connsiteY3" fmla="*/ 0 h 10010"/>
                  <a:gd name="connsiteX4" fmla="*/ 16050 w 20377"/>
                  <a:gd name="connsiteY4" fmla="*/ 0 h 1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77" h="10010">
                    <a:moveTo>
                      <a:pt x="16050" y="0"/>
                    </a:moveTo>
                    <a:lnTo>
                      <a:pt x="16050" y="10000"/>
                    </a:lnTo>
                    <a:lnTo>
                      <a:pt x="13616" y="10010"/>
                    </a:lnTo>
                    <a:cubicBezTo>
                      <a:pt x="14247" y="9113"/>
                      <a:pt x="20377" y="4542"/>
                      <a:pt x="0" y="0"/>
                    </a:cubicBezTo>
                    <a:lnTo>
                      <a:pt x="16050" y="0"/>
                    </a:lnTo>
                    <a:close/>
                  </a:path>
                </a:pathLst>
              </a:custGeom>
              <a:gradFill>
                <a:gsLst>
                  <a:gs pos="0">
                    <a:srgbClr val="5E9EFF">
                      <a:alpha val="30000"/>
                    </a:srgbClr>
                  </a:gs>
                  <a:gs pos="39999">
                    <a:srgbClr val="85C2FF">
                      <a:alpha val="49000"/>
                    </a:srgbClr>
                  </a:gs>
                  <a:gs pos="70000">
                    <a:srgbClr val="C4D6EB">
                      <a:alpha val="49000"/>
                    </a:srgbClr>
                  </a:gs>
                  <a:gs pos="100000">
                    <a:schemeClr val="tx1">
                      <a:lumMod val="95000"/>
                      <a:alpha val="0"/>
                    </a:schemeClr>
                  </a:gs>
                </a:gsLst>
                <a:lin ang="5400000" scaled="0"/>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grpSp>
    </p:spTree>
    <p:extLst>
      <p:ext uri="{BB962C8B-B14F-4D97-AF65-F5344CB8AC3E}">
        <p14:creationId xmlns:p14="http://schemas.microsoft.com/office/powerpoint/2010/main" xmlns="" val="28517612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75000"/>
              </a:schemeClr>
            </a:gs>
            <a:gs pos="40000">
              <a:schemeClr val="accent3"/>
            </a:gs>
            <a:gs pos="100000">
              <a:srgbClr val="0070C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t" anchorCtr="0">
            <a:noAutofit/>
          </a:bodyPr>
          <a:lstStyle/>
          <a:p>
            <a:r>
              <a:rPr lang="en-US" dirty="0" smtClean="0"/>
              <a:t>Click to edit Master </a:t>
            </a:r>
            <a:br>
              <a:rPr lang="en-US" dirty="0" smtClean="0"/>
            </a:br>
            <a:r>
              <a:rPr lang="en-US" dirty="0" smtClean="0"/>
              <a:t>title style</a:t>
            </a:r>
            <a:endParaRPr dirty="0"/>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9463"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45BBB7C9-C1EB-0C40-BE7F-124AC977F1E1}" type="datetimeFigureOut">
              <a:rPr lang="en-US" smtClean="0"/>
              <a:pPr/>
              <a:t>9/28/2011</a:t>
            </a:fld>
            <a:endParaRPr lang="en-US" dirty="0"/>
          </a:p>
        </p:txBody>
      </p:sp>
      <p:sp>
        <p:nvSpPr>
          <p:cNvPr id="5" name="Footer Placeholder 4"/>
          <p:cNvSpPr>
            <a:spLocks noGrp="1"/>
          </p:cNvSpPr>
          <p:nvPr>
            <p:ph type="ftr" sz="quarter" idx="3"/>
          </p:nvPr>
        </p:nvSpPr>
        <p:spPr>
          <a:xfrm>
            <a:off x="2743200" y="6288741"/>
            <a:ext cx="5105400" cy="365125"/>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7911352" y="6288741"/>
            <a:ext cx="493059" cy="365125"/>
          </a:xfrm>
          <a:prstGeom prst="rect">
            <a:avLst/>
          </a:prstGeom>
        </p:spPr>
        <p:txBody>
          <a:bodyPr vert="horz" lIns="91440" tIns="45720" rIns="91440" bIns="45720" rtlCol="0" anchor="ctr"/>
          <a:lstStyle>
            <a:lvl1pPr algn="r">
              <a:defRPr sz="1200">
                <a:solidFill>
                  <a:schemeClr val="tx2"/>
                </a:solidFill>
              </a:defRPr>
            </a:lvl1pPr>
          </a:lstStyle>
          <a:p>
            <a:fld id="{3A829742-E748-5E43-BF16-F1143AE61B25}" type="slidenum">
              <a:rPr lang="en-US" smtClean="0"/>
              <a:pPr/>
              <a:t>‹#›</a:t>
            </a:fld>
            <a:endParaRPr lang="en-US" dirty="0"/>
          </a:p>
        </p:txBody>
      </p:sp>
    </p:spTree>
    <p:extLst>
      <p:ext uri="{BB962C8B-B14F-4D97-AF65-F5344CB8AC3E}">
        <p14:creationId xmlns:p14="http://schemas.microsoft.com/office/powerpoint/2010/main" xmlns="" val="196785217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5" r:id="rId3"/>
    <p:sldLayoutId id="2147483736" r:id="rId4"/>
    <p:sldLayoutId id="2147483737" r:id="rId5"/>
    <p:sldLayoutId id="2147483739" r:id="rId6"/>
    <p:sldLayoutId id="2147483740" r:id="rId7"/>
    <p:sldLayoutId id="2147483738" r:id="rId8"/>
    <p:sldLayoutId id="2147483742" r:id="rId9"/>
  </p:sldLayoutIdLst>
  <p:timing>
    <p:tnLst>
      <p:par>
        <p:cTn id="1" dur="indefinite" restart="never" nodeType="tmRoot"/>
      </p:par>
    </p:tnLst>
  </p:timing>
  <p:txStyles>
    <p:titleStyle>
      <a:lvl1pPr algn="ctr" defTabSz="914400" rtl="0" eaLnBrk="1" latinLnBrk="0" hangingPunct="1">
        <a:spcBef>
          <a:spcPct val="0"/>
        </a:spcBef>
        <a:buNone/>
        <a:defRPr sz="3200" b="1" kern="1200">
          <a:solidFill>
            <a:schemeClr val="bg1"/>
          </a:solidFill>
          <a:effectLst/>
          <a:latin typeface="Calibri" pitchFamily="34" charset="0"/>
          <a:ea typeface="+mj-ea"/>
          <a:cs typeface="Calibri" pitchFamily="34" charset="0"/>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Calibri" pitchFamily="34" charset="0"/>
          <a:ea typeface="+mn-ea"/>
          <a:cs typeface="Calibri" pitchFamily="34" charset="0"/>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Calibri" pitchFamily="34" charset="0"/>
          <a:ea typeface="+mn-ea"/>
          <a:cs typeface="Calibri" pitchFamily="34" charset="0"/>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Calibri" pitchFamily="34" charset="0"/>
          <a:ea typeface="+mn-ea"/>
          <a:cs typeface="Calibri" pitchFamily="34" charset="0"/>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Calibri" pitchFamily="34" charset="0"/>
          <a:ea typeface="+mn-ea"/>
          <a:cs typeface="Calibri" pitchFamily="34" charset="0"/>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0075A-EE9E-4C2F-9506-F5D41E584CFE}" type="datetimeFigureOut">
              <a:rPr lang="en-US" smtClean="0"/>
              <a:pPr/>
              <a:t>9/28/2011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A91B4-B28B-4DBD-9DDD-67A6AEB159AB}" type="slidenum">
              <a:rPr lang="en-US" smtClean="0"/>
              <a:pPr/>
              <a:t>‹#›</a:t>
            </a:fld>
            <a:endParaRPr lang="en-US" dirty="0"/>
          </a:p>
        </p:txBody>
      </p:sp>
    </p:spTree>
    <p:extLst>
      <p:ext uri="{BB962C8B-B14F-4D97-AF65-F5344CB8AC3E}">
        <p14:creationId xmlns:p14="http://schemas.microsoft.com/office/powerpoint/2010/main" xmlns="" val="371266200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53453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dirty="0">
                <a:latin typeface="Arial" charset="0"/>
              </a:endParaRPr>
            </a:p>
          </p:txBody>
        </p:sp>
        <p:sp>
          <p:nvSpPr>
            <p:cNvPr id="53453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53453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dirty="0">
                <a:latin typeface="Arial" charset="0"/>
              </a:endParaRPr>
            </a:p>
          </p:txBody>
        </p:sp>
        <p:sp>
          <p:nvSpPr>
            <p:cNvPr id="53453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dirty="0">
                <a:latin typeface="Arial" charset="0"/>
              </a:endParaRPr>
            </a:p>
          </p:txBody>
        </p:sp>
        <p:sp>
          <p:nvSpPr>
            <p:cNvPr id="53453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dirty="0">
                <a:latin typeface="Arial" charset="0"/>
              </a:endParaRPr>
            </a:p>
          </p:txBody>
        </p:sp>
        <p:sp>
          <p:nvSpPr>
            <p:cNvPr id="53453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dirty="0">
                <a:latin typeface="Arial" charset="0"/>
              </a:endParaRPr>
            </a:p>
          </p:txBody>
        </p:sp>
        <p:sp>
          <p:nvSpPr>
            <p:cNvPr id="53453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dirty="0">
                <a:latin typeface="Arial" charset="0"/>
              </a:endParaRPr>
            </a:p>
          </p:txBody>
        </p:sp>
        <p:sp>
          <p:nvSpPr>
            <p:cNvPr id="53453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dirty="0">
                <a:latin typeface="Arial" charset="0"/>
              </a:endParaRPr>
            </a:p>
          </p:txBody>
        </p:sp>
        <p:sp>
          <p:nvSpPr>
            <p:cNvPr id="53453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dirty="0">
                <a:latin typeface="Arial" charset="0"/>
              </a:endParaRPr>
            </a:p>
          </p:txBody>
        </p:sp>
        <p:sp>
          <p:nvSpPr>
            <p:cNvPr id="53454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dirty="0">
                <a:latin typeface="Arial" charset="0"/>
              </a:endParaRPr>
            </a:p>
          </p:txBody>
        </p:sp>
        <p:sp>
          <p:nvSpPr>
            <p:cNvPr id="53454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dirty="0">
                <a:latin typeface="Arial" charset="0"/>
              </a:endParaRPr>
            </a:p>
          </p:txBody>
        </p:sp>
        <p:sp>
          <p:nvSpPr>
            <p:cNvPr id="53454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53454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dirty="0">
                <a:latin typeface="Arial" charset="0"/>
              </a:endParaRPr>
            </a:p>
          </p:txBody>
        </p:sp>
        <p:sp>
          <p:nvSpPr>
            <p:cNvPr id="53454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dirty="0">
                <a:latin typeface="Arial" charset="0"/>
              </a:endParaRPr>
            </a:p>
          </p:txBody>
        </p:sp>
        <p:sp>
          <p:nvSpPr>
            <p:cNvPr id="53454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53454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dirty="0">
                <a:latin typeface="Arial" charset="0"/>
              </a:endParaRPr>
            </a:p>
          </p:txBody>
        </p:sp>
        <p:sp>
          <p:nvSpPr>
            <p:cNvPr id="53454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dirty="0">
                <a:latin typeface="Arial" charset="0"/>
              </a:endParaRPr>
            </a:p>
          </p:txBody>
        </p:sp>
        <p:sp>
          <p:nvSpPr>
            <p:cNvPr id="53454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53454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dirty="0">
                <a:latin typeface="Arial" charset="0"/>
              </a:endParaRPr>
            </a:p>
          </p:txBody>
        </p:sp>
        <p:sp>
          <p:nvSpPr>
            <p:cNvPr id="53455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53455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dirty="0">
                <a:latin typeface="Arial" charset="0"/>
              </a:endParaRPr>
            </a:p>
          </p:txBody>
        </p:sp>
        <p:sp>
          <p:nvSpPr>
            <p:cNvPr id="53455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dirty="0">
                <a:latin typeface="Arial" charset="0"/>
              </a:endParaRPr>
            </a:p>
          </p:txBody>
        </p:sp>
        <p:sp>
          <p:nvSpPr>
            <p:cNvPr id="53455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dirty="0">
                <a:latin typeface="Arial" charset="0"/>
              </a:endParaRPr>
            </a:p>
          </p:txBody>
        </p:sp>
        <p:sp>
          <p:nvSpPr>
            <p:cNvPr id="53455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dirty="0">
                <a:latin typeface="Arial" charset="0"/>
              </a:endParaRPr>
            </a:p>
          </p:txBody>
        </p:sp>
        <p:sp>
          <p:nvSpPr>
            <p:cNvPr id="53455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dirty="0">
                <a:latin typeface="Arial" charset="0"/>
              </a:endParaRPr>
            </a:p>
          </p:txBody>
        </p:sp>
        <p:sp>
          <p:nvSpPr>
            <p:cNvPr id="53455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dirty="0">
                <a:latin typeface="Arial" charset="0"/>
              </a:endParaRPr>
            </a:p>
          </p:txBody>
        </p:sp>
        <p:sp>
          <p:nvSpPr>
            <p:cNvPr id="53455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53455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dirty="0">
                <a:latin typeface="Arial" charset="0"/>
              </a:endParaRPr>
            </a:p>
          </p:txBody>
        </p:sp>
        <p:sp>
          <p:nvSpPr>
            <p:cNvPr id="53455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53456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dirty="0">
                <a:latin typeface="Arial" charset="0"/>
              </a:endParaRPr>
            </a:p>
          </p:txBody>
        </p:sp>
        <p:sp>
          <p:nvSpPr>
            <p:cNvPr id="53456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53456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53456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dirty="0">
                <a:latin typeface="Arial" charset="0"/>
              </a:endParaRPr>
            </a:p>
          </p:txBody>
        </p:sp>
        <p:sp>
          <p:nvSpPr>
            <p:cNvPr id="53456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53456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sp>
          <p:nvSpPr>
            <p:cNvPr id="53456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dirty="0">
                <a:latin typeface="Arial" charset="0"/>
              </a:endParaRPr>
            </a:p>
          </p:txBody>
        </p:sp>
        <p:grpSp>
          <p:nvGrpSpPr>
            <p:cNvPr id="3" name="Group 39"/>
            <p:cNvGrpSpPr>
              <a:grpSpLocks/>
            </p:cNvGrpSpPr>
            <p:nvPr userDrawn="1"/>
          </p:nvGrpSpPr>
          <p:grpSpPr bwMode="auto">
            <a:xfrm>
              <a:off x="0" y="1632"/>
              <a:ext cx="5758" cy="1858"/>
              <a:chOff x="0" y="1632"/>
              <a:chExt cx="5758" cy="1858"/>
            </a:xfrm>
          </p:grpSpPr>
          <p:sp>
            <p:nvSpPr>
              <p:cNvPr id="53456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dirty="0">
                  <a:latin typeface="Arial" charset="0"/>
                </a:endParaRPr>
              </a:p>
            </p:txBody>
          </p:sp>
          <p:sp>
            <p:nvSpPr>
              <p:cNvPr id="53456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dirty="0">
                  <a:latin typeface="Arial" charset="0"/>
                </a:endParaRPr>
              </a:p>
            </p:txBody>
          </p:sp>
        </p:grpSp>
      </p:grpSp>
      <p:sp>
        <p:nvSpPr>
          <p:cNvPr id="53457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45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457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dirty="0"/>
          </a:p>
        </p:txBody>
      </p:sp>
      <p:sp>
        <p:nvSpPr>
          <p:cNvPr id="53457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dirty="0"/>
          </a:p>
        </p:txBody>
      </p:sp>
      <p:sp>
        <p:nvSpPr>
          <p:cNvPr id="53457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defRPr>
            </a:lvl1pPr>
          </a:lstStyle>
          <a:p>
            <a:pPr>
              <a:defRPr/>
            </a:pPr>
            <a:fld id="{53DC4A2F-B311-472C-A54A-77D0602920A3}"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46" r:id="rId1"/>
    <p:sldLayoutId id="2147483747"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75000"/>
              </a:schemeClr>
            </a:gs>
            <a:gs pos="40000">
              <a:schemeClr val="accent3"/>
            </a:gs>
            <a:gs pos="100000">
              <a:srgbClr val="0070C0"/>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t" anchorCtr="0">
            <a:noAutofit/>
          </a:bodyPr>
          <a:lstStyle/>
          <a:p>
            <a:r>
              <a:rPr lang="en-US" dirty="0" smtClean="0"/>
              <a:t>Click to edit Master </a:t>
            </a:r>
            <a:br>
              <a:rPr lang="en-US" dirty="0" smtClean="0"/>
            </a:br>
            <a:r>
              <a:rPr lang="en-US" dirty="0" smtClean="0"/>
              <a:t>title style</a:t>
            </a:r>
            <a:endParaRPr dirty="0"/>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9463" y="6288741"/>
            <a:ext cx="1887537"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5" name="Footer Placeholder 4"/>
          <p:cNvSpPr>
            <a:spLocks noGrp="1"/>
          </p:cNvSpPr>
          <p:nvPr>
            <p:ph type="ftr" sz="quarter" idx="3"/>
          </p:nvPr>
        </p:nvSpPr>
        <p:spPr>
          <a:xfrm>
            <a:off x="2743200" y="6288741"/>
            <a:ext cx="5105400" cy="365125"/>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7911352" y="6288741"/>
            <a:ext cx="493059" cy="365125"/>
          </a:xfrm>
          <a:prstGeom prst="rect">
            <a:avLst/>
          </a:prstGeom>
        </p:spPr>
        <p:txBody>
          <a:bodyPr vert="horz" lIns="91440" tIns="45720" rIns="91440" bIns="45720" rtlCol="0" anchor="ctr"/>
          <a:lstStyle>
            <a:lvl1pPr algn="r">
              <a:defRPr sz="1200">
                <a:solidFill>
                  <a:schemeClr val="tx2"/>
                </a:solidFill>
              </a:defRPr>
            </a:lvl1pPr>
          </a:lstStyle>
          <a:p>
            <a:fld id="{3A829742-E748-5E43-BF16-F1143AE61B25}" type="slidenum">
              <a:rPr lang="en-US" smtClean="0"/>
              <a:pPr/>
              <a:t>‹#›</a:t>
            </a:fld>
            <a:endParaRPr lang="en-US" dirty="0"/>
          </a:p>
        </p:txBody>
      </p:sp>
    </p:spTree>
    <p:extLst>
      <p:ext uri="{BB962C8B-B14F-4D97-AF65-F5344CB8AC3E}">
        <p14:creationId xmlns="" xmlns:p14="http://schemas.microsoft.com/office/powerpoint/2010/main" val="196785217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Lst>
  <p:timing>
    <p:tnLst>
      <p:par>
        <p:cTn id="1" dur="indefinite" restart="never" nodeType="tmRoot"/>
      </p:par>
    </p:tnLst>
  </p:timing>
  <p:hf hdr="0" ftr="0"/>
  <p:txStyles>
    <p:titleStyle>
      <a:lvl1pPr algn="ctr" defTabSz="914400" rtl="0" eaLnBrk="1" latinLnBrk="0" hangingPunct="1">
        <a:spcBef>
          <a:spcPct val="0"/>
        </a:spcBef>
        <a:buNone/>
        <a:defRPr sz="3200" b="1" kern="1200">
          <a:solidFill>
            <a:schemeClr val="bg1"/>
          </a:solidFill>
          <a:effectLst/>
          <a:latin typeface="Calibri" pitchFamily="34" charset="0"/>
          <a:ea typeface="+mj-ea"/>
          <a:cs typeface="Calibri" pitchFamily="34" charset="0"/>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Calibri" pitchFamily="34" charset="0"/>
          <a:ea typeface="+mn-ea"/>
          <a:cs typeface="Calibri" pitchFamily="34" charset="0"/>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Calibri" pitchFamily="34" charset="0"/>
          <a:ea typeface="+mn-ea"/>
          <a:cs typeface="Calibri" pitchFamily="34" charset="0"/>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Calibri" pitchFamily="34" charset="0"/>
          <a:ea typeface="+mn-ea"/>
          <a:cs typeface="Calibri" pitchFamily="34" charset="0"/>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Calibri" pitchFamily="34" charset="0"/>
          <a:ea typeface="+mn-ea"/>
          <a:cs typeface="Calibri" pitchFamily="34" charset="0"/>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7243A-CEEA-4892-9236-711DFECF3981}" type="datetimeFigureOut">
              <a:rPr lang="en-US" smtClean="0"/>
              <a:pPr/>
              <a:t>9/28/2011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10ABC-971C-4293-B2AF-1F5F750CED2B}" type="slidenum">
              <a:rPr lang="en-US" smtClean="0"/>
              <a:pPr/>
              <a:t>‹#›</a:t>
            </a:fld>
            <a:endParaRPr lang="en-US" dirty="0"/>
          </a:p>
        </p:txBody>
      </p:sp>
    </p:spTree>
    <p:extLst>
      <p:ext uri="{BB962C8B-B14F-4D97-AF65-F5344CB8AC3E}">
        <p14:creationId xmlns:p14="http://schemas.microsoft.com/office/powerpoint/2010/main" xmlns="" val="552718773"/>
      </p:ext>
    </p:extLst>
  </p:cSld>
  <p:clrMap bg1="lt1" tx1="dk1" bg2="lt2" tx2="dk2" accent1="accent1" accent2="accent2" accent3="accent3" accent4="accent4" accent5="accent5" accent6="accent6" hlink="hlink" folHlink="folHlink"/>
  <p:sldLayoutIdLst>
    <p:sldLayoutId id="214748375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A91B4-B28B-4DBD-9DDD-67A6AEB159AB}" type="slidenum">
              <a:rPr lang="en-US" smtClean="0"/>
              <a:pPr/>
              <a:t>‹#›</a:t>
            </a:fld>
            <a:endParaRPr lang="en-US" dirty="0"/>
          </a:p>
        </p:txBody>
      </p:sp>
    </p:spTree>
    <p:extLst>
      <p:ext uri="{BB962C8B-B14F-4D97-AF65-F5344CB8AC3E}">
        <p14:creationId xmlns="" xmlns:p14="http://schemas.microsoft.com/office/powerpoint/2010/main" val="3712662006"/>
      </p:ext>
    </p:extLst>
  </p:cSld>
  <p:clrMap bg1="lt1" tx1="dk1" bg2="lt2" tx2="dk2" accent1="accent1" accent2="accent2" accent3="accent3" accent4="accent4" accent5="accent5" accent6="accent6" hlink="hlink" folHlink="folHlink"/>
  <p:sldLayoutIdLst>
    <p:sldLayoutId id="2147483756" r:id="rId1"/>
  </p:sldLayoutIdLst>
  <p:timing>
    <p:tnLst>
      <p:par>
        <p:cTn id="1" dur="indefinite" restart="never" nodeType="tmRoot"/>
      </p:par>
    </p:tnLst>
  </p:timing>
  <p:hf hdr="0" ftr="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wmf"/><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4"/>
          <p:cNvSpPr txBox="1">
            <a:spLocks noGrp="1" noChangeArrowheads="1"/>
          </p:cNvSpPr>
          <p:nvPr>
            <p:ph idx="1"/>
          </p:nvPr>
        </p:nvSpPr>
        <p:spPr>
          <a:xfrm>
            <a:off x="990600" y="3429000"/>
            <a:ext cx="7391400" cy="1557349"/>
          </a:xfrm>
          <a:ln algn="ctr"/>
        </p:spPr>
        <p:txBody>
          <a:bodyPr wrap="square">
            <a:spAutoFit/>
          </a:bodyPr>
          <a:lstStyle/>
          <a:p>
            <a:pPr algn="ctr">
              <a:buFont typeface="Wingdings" pitchFamily="2" charset="2"/>
              <a:buNone/>
              <a:defRPr/>
            </a:pPr>
            <a:r>
              <a:rPr lang="en-US" sz="2800" b="1" dirty="0" smtClean="0"/>
              <a:t>Celeste Cantú</a:t>
            </a:r>
          </a:p>
          <a:p>
            <a:pPr algn="ctr">
              <a:buFont typeface="Wingdings" pitchFamily="2" charset="2"/>
              <a:buNone/>
              <a:defRPr/>
            </a:pPr>
            <a:r>
              <a:rPr lang="en-US" sz="2800" b="1" dirty="0" smtClean="0"/>
              <a:t>General Manager</a:t>
            </a:r>
          </a:p>
          <a:p>
            <a:pPr algn="ctr">
              <a:buFont typeface="Wingdings" pitchFamily="2" charset="2"/>
              <a:buNone/>
              <a:defRPr/>
            </a:pPr>
            <a:r>
              <a:rPr lang="en-US" sz="2800" b="1" dirty="0" smtClean="0"/>
              <a:t>Santa Ana Watershed Project Authority</a:t>
            </a:r>
          </a:p>
        </p:txBody>
      </p:sp>
      <p:pic>
        <p:nvPicPr>
          <p:cNvPr id="5123" name="Picture 15" descr="lapel pin - no bkgrd"/>
          <p:cNvPicPr>
            <a:picLocks noChangeAspect="1" noChangeArrowheads="1"/>
          </p:cNvPicPr>
          <p:nvPr/>
        </p:nvPicPr>
        <p:blipFill>
          <a:blip r:embed="rId3"/>
          <a:srcRect/>
          <a:stretch>
            <a:fillRect/>
          </a:stretch>
        </p:blipFill>
        <p:spPr bwMode="auto">
          <a:xfrm>
            <a:off x="-152400" y="5334000"/>
            <a:ext cx="1676400" cy="1676400"/>
          </a:xfrm>
          <a:prstGeom prst="rect">
            <a:avLst/>
          </a:prstGeom>
          <a:noFill/>
          <a:ln w="9525">
            <a:noFill/>
            <a:miter lim="800000"/>
            <a:headEnd/>
            <a:tailEnd/>
          </a:ln>
        </p:spPr>
      </p:pic>
      <p:pic>
        <p:nvPicPr>
          <p:cNvPr id="5124" name="Picture 6"/>
          <p:cNvPicPr>
            <a:picLocks noChangeAspect="1" noChangeArrowheads="1"/>
          </p:cNvPicPr>
          <p:nvPr/>
        </p:nvPicPr>
        <p:blipFill>
          <a:blip r:embed="rId4"/>
          <a:srcRect/>
          <a:stretch>
            <a:fillRect/>
          </a:stretch>
        </p:blipFill>
        <p:spPr bwMode="auto">
          <a:xfrm>
            <a:off x="7772400" y="5525691"/>
            <a:ext cx="1371600" cy="1332309"/>
          </a:xfrm>
          <a:prstGeom prst="rect">
            <a:avLst/>
          </a:prstGeom>
          <a:noFill/>
          <a:ln w="9525">
            <a:noFill/>
            <a:miter lim="800000"/>
            <a:headEnd/>
            <a:tailEnd/>
          </a:ln>
        </p:spPr>
      </p:pic>
      <p:sp>
        <p:nvSpPr>
          <p:cNvPr id="5" name="Rectangle 4"/>
          <p:cNvSpPr/>
          <p:nvPr/>
        </p:nvSpPr>
        <p:spPr>
          <a:xfrm>
            <a:off x="0" y="0"/>
            <a:ext cx="9144000" cy="1200329"/>
          </a:xfrm>
          <a:prstGeom prst="rect">
            <a:avLst/>
          </a:prstGeom>
        </p:spPr>
        <p:txBody>
          <a:bodyPr wrap="square">
            <a:spAutoFit/>
          </a:bodyPr>
          <a:lstStyle/>
          <a:p>
            <a:pPr algn="ctr"/>
            <a:r>
              <a:rPr lang="en-US" sz="7200" dirty="0" smtClean="0">
                <a:latin typeface="Calibri"/>
              </a:rPr>
              <a:t>The Promise of IRWMP </a:t>
            </a:r>
            <a:endParaRPr lang="en-US" sz="72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eleste.SAWPA\AppData\Local\Microsoft\Windows\Temporary Internet Files\Content.Outlook\OIWU788U\remington water hole.jpg"/>
          <p:cNvPicPr>
            <a:picLocks noChangeAspect="1" noChangeArrowheads="1"/>
          </p:cNvPicPr>
          <p:nvPr/>
        </p:nvPicPr>
        <p:blipFill>
          <a:blip r:embed="rId3"/>
          <a:srcRect/>
          <a:stretch>
            <a:fillRect/>
          </a:stretch>
        </p:blipFill>
        <p:spPr bwMode="auto">
          <a:xfrm>
            <a:off x="381000" y="1905000"/>
            <a:ext cx="8568577" cy="4953000"/>
          </a:xfrm>
          <a:prstGeom prst="rect">
            <a:avLst/>
          </a:prstGeom>
          <a:noFill/>
        </p:spPr>
      </p:pic>
      <p:sp>
        <p:nvSpPr>
          <p:cNvPr id="2" name="Title 1"/>
          <p:cNvSpPr>
            <a:spLocks noGrp="1"/>
          </p:cNvSpPr>
          <p:nvPr>
            <p:ph type="title"/>
          </p:nvPr>
        </p:nvSpPr>
        <p:spPr/>
        <p:txBody>
          <a:bodyPr/>
          <a:lstStyle/>
          <a:p>
            <a:r>
              <a:rPr lang="en-US" dirty="0">
                <a:solidFill>
                  <a:srgbClr val="0070C0"/>
                </a:solidFill>
                <a:effectLst/>
              </a:rPr>
              <a:t>By partnering with others, </a:t>
            </a:r>
            <a:r>
              <a:rPr lang="en-US" dirty="0" smtClean="0">
                <a:solidFill>
                  <a:srgbClr val="0070C0"/>
                </a:solidFill>
                <a:effectLst/>
              </a:rPr>
              <a:t>water </a:t>
            </a:r>
            <a:r>
              <a:rPr lang="en-US" dirty="0">
                <a:solidFill>
                  <a:srgbClr val="0070C0"/>
                </a:solidFill>
                <a:effectLst/>
              </a:rPr>
              <a:t>suppliers find win-win </a:t>
            </a:r>
            <a:r>
              <a:rPr lang="en-US" dirty="0" smtClean="0">
                <a:solidFill>
                  <a:srgbClr val="0070C0"/>
                </a:solidFill>
                <a:effectLst/>
              </a:rPr>
              <a:t>solutions.</a:t>
            </a:r>
            <a:endParaRPr lang="en-US" dirty="0">
              <a:solidFill>
                <a:srgbClr val="0070C0"/>
              </a:solidFill>
              <a:effectLst/>
            </a:endParaRPr>
          </a:p>
        </p:txBody>
      </p:sp>
      <p:pic>
        <p:nvPicPr>
          <p:cNvPr id="52225" name="Picture 1" descr="K:\Photos\pillars5-08\pillars5-08 004.jpg"/>
          <p:cNvPicPr>
            <a:picLocks noChangeAspect="1" noChangeArrowheads="1"/>
          </p:cNvPicPr>
          <p:nvPr/>
        </p:nvPicPr>
        <p:blipFill>
          <a:blip r:embed="rId4" cstate="print"/>
          <a:srcRect/>
          <a:stretch>
            <a:fillRect/>
          </a:stretch>
        </p:blipFill>
        <p:spPr bwMode="auto">
          <a:xfrm>
            <a:off x="827314" y="3042781"/>
            <a:ext cx="4506686" cy="3200400"/>
          </a:xfrm>
          <a:prstGeom prst="rect">
            <a:avLst/>
          </a:prstGeom>
          <a:noFill/>
          <a:ln w="57150">
            <a:solidFill>
              <a:srgbClr val="0070C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74"/>
                                        </p:tgtEl>
                                      </p:cBhvr>
                                    </p:animEffect>
                                    <p:set>
                                      <p:cBhvr>
                                        <p:cTn id="7" dur="1" fill="hold">
                                          <p:stCondLst>
                                            <p:cond delay="1999"/>
                                          </p:stCondLst>
                                        </p:cTn>
                                        <p:tgtEl>
                                          <p:spTgt spid="3074"/>
                                        </p:tgtEl>
                                        <p:attrNameLst>
                                          <p:attrName>style.visibility</p:attrName>
                                        </p:attrNameLst>
                                      </p:cBhvr>
                                      <p:to>
                                        <p:strVal val="hidden"/>
                                      </p:to>
                                    </p:set>
                                  </p:childTnLst>
                                </p:cTn>
                              </p:par>
                              <p:par>
                                <p:cTn id="8" presetID="10" presetClass="entr" presetSubtype="0" fill="hold" nodeType="withEffect">
                                  <p:stCondLst>
                                    <p:cond delay="500"/>
                                  </p:stCondLst>
                                  <p:childTnLst>
                                    <p:set>
                                      <p:cBhvr>
                                        <p:cTn id="9" dur="1" fill="hold">
                                          <p:stCondLst>
                                            <p:cond delay="0"/>
                                          </p:stCondLst>
                                        </p:cTn>
                                        <p:tgtEl>
                                          <p:spTgt spid="52225"/>
                                        </p:tgtEl>
                                        <p:attrNameLst>
                                          <p:attrName>style.visibility</p:attrName>
                                        </p:attrNameLst>
                                      </p:cBhvr>
                                      <p:to>
                                        <p:strVal val="visible"/>
                                      </p:to>
                                    </p:set>
                                    <p:animEffect transition="in" filter="fade">
                                      <p:cBhvr>
                                        <p:cTn id="10" dur="2000"/>
                                        <p:tgtEl>
                                          <p:spTgt spid="52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rrowheads="1"/>
          </p:cNvSpPr>
          <p:nvPr>
            <p:ph type="title"/>
          </p:nvPr>
        </p:nvSpPr>
        <p:spPr>
          <a:xfrm>
            <a:off x="457200" y="277813"/>
            <a:ext cx="8458200" cy="1017587"/>
          </a:xfrm>
        </p:spPr>
        <p:txBody>
          <a:bodyPr/>
          <a:lstStyle/>
          <a:p>
            <a:pPr eaLnBrk="1" hangingPunct="1">
              <a:defRPr/>
            </a:pPr>
            <a:r>
              <a:rPr lang="en-US" sz="4000" b="1" dirty="0" smtClean="0">
                <a:solidFill>
                  <a:srgbClr val="FFC000"/>
                </a:solidFill>
              </a:rPr>
              <a:t>Plan for Sustainability – not the next grant</a:t>
            </a:r>
          </a:p>
        </p:txBody>
      </p:sp>
      <p:sp>
        <p:nvSpPr>
          <p:cNvPr id="35843" name="Rectangle 3"/>
          <p:cNvSpPr>
            <a:spLocks noGrp="1" noChangeArrowheads="1"/>
          </p:cNvSpPr>
          <p:nvPr>
            <p:ph idx="1"/>
          </p:nvPr>
        </p:nvSpPr>
        <p:spPr>
          <a:xfrm>
            <a:off x="0" y="1600200"/>
            <a:ext cx="6096000" cy="4525963"/>
          </a:xfrm>
        </p:spPr>
        <p:txBody>
          <a:bodyPr/>
          <a:lstStyle/>
          <a:p>
            <a:pPr eaLnBrk="1" hangingPunct="1">
              <a:lnSpc>
                <a:spcPct val="90000"/>
              </a:lnSpc>
              <a:spcBef>
                <a:spcPct val="35000"/>
              </a:spcBef>
              <a:defRPr/>
            </a:pPr>
            <a:endParaRPr lang="en-US" sz="3000" b="1" dirty="0" smtClean="0">
              <a:solidFill>
                <a:schemeClr val="bg1"/>
              </a:solidFill>
            </a:endParaRPr>
          </a:p>
          <a:p>
            <a:pPr eaLnBrk="1" hangingPunct="1">
              <a:lnSpc>
                <a:spcPct val="90000"/>
              </a:lnSpc>
              <a:spcBef>
                <a:spcPct val="35000"/>
              </a:spcBef>
              <a:defRPr/>
            </a:pPr>
            <a:endParaRPr lang="en-US" sz="3000" dirty="0" smtClean="0">
              <a:solidFill>
                <a:schemeClr val="bg1"/>
              </a:solidFill>
            </a:endParaRPr>
          </a:p>
        </p:txBody>
      </p:sp>
      <p:pic>
        <p:nvPicPr>
          <p:cNvPr id="23556" name="Picture 8" descr="http://www.riskmanagementmonitor.com/wp-content/uploads/2010/06/sustainability.jpg"/>
          <p:cNvPicPr>
            <a:picLocks noChangeAspect="1" noChangeArrowheads="1"/>
          </p:cNvPicPr>
          <p:nvPr/>
        </p:nvPicPr>
        <p:blipFill>
          <a:blip r:embed="rId3"/>
          <a:srcRect/>
          <a:stretch>
            <a:fillRect/>
          </a:stretch>
        </p:blipFill>
        <p:spPr bwMode="auto">
          <a:xfrm>
            <a:off x="2057400" y="1676400"/>
            <a:ext cx="4762500" cy="4505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76400"/>
          <a:ext cx="8077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9" descr="visionprocess2"/>
          <p:cNvPicPr>
            <a:picLocks noChangeAspect="1" noChangeArrowheads="1"/>
          </p:cNvPicPr>
          <p:nvPr/>
        </p:nvPicPr>
        <p:blipFill>
          <a:blip r:embed="rId7"/>
          <a:srcRect/>
          <a:stretch>
            <a:fillRect/>
          </a:stretch>
        </p:blipFill>
        <p:spPr bwMode="auto">
          <a:xfrm>
            <a:off x="6858000" y="1676400"/>
            <a:ext cx="2165350" cy="1371600"/>
          </a:xfrm>
          <a:prstGeom prst="rect">
            <a:avLst/>
          </a:prstGeom>
          <a:noFill/>
          <a:ln w="9525">
            <a:noFill/>
            <a:miter lim="800000"/>
            <a:headEnd/>
            <a:tailEnd/>
          </a:ln>
        </p:spPr>
      </p:pic>
      <p:pic>
        <p:nvPicPr>
          <p:cNvPr id="6" name="Picture 2"/>
          <p:cNvPicPr>
            <a:picLocks noChangeAspect="1" noChangeArrowheads="1"/>
          </p:cNvPicPr>
          <p:nvPr/>
        </p:nvPicPr>
        <p:blipFill>
          <a:blip r:embed="rId8"/>
          <a:srcRect/>
          <a:stretch>
            <a:fillRect/>
          </a:stretch>
        </p:blipFill>
        <p:spPr bwMode="auto">
          <a:xfrm>
            <a:off x="6908800" y="3276600"/>
            <a:ext cx="2133600" cy="1600200"/>
          </a:xfrm>
          <a:prstGeom prst="rect">
            <a:avLst/>
          </a:prstGeom>
          <a:noFill/>
          <a:ln w="9525">
            <a:noFill/>
            <a:miter lim="800000"/>
            <a:headEnd/>
            <a:tailEnd/>
          </a:ln>
        </p:spPr>
      </p:pic>
      <p:pic>
        <p:nvPicPr>
          <p:cNvPr id="8" name="Picture 7" descr="http://sba.pdx.edu/parkandmarket/media/triplebottomline.jpg"/>
          <p:cNvPicPr>
            <a:picLocks noChangeAspect="1" noChangeArrowheads="1"/>
          </p:cNvPicPr>
          <p:nvPr/>
        </p:nvPicPr>
        <p:blipFill>
          <a:blip r:embed="rId9"/>
          <a:srcRect/>
          <a:stretch>
            <a:fillRect/>
          </a:stretch>
        </p:blipFill>
        <p:spPr bwMode="auto">
          <a:xfrm>
            <a:off x="6934200" y="5029200"/>
            <a:ext cx="2209800" cy="1828800"/>
          </a:xfrm>
          <a:prstGeom prst="rect">
            <a:avLst/>
          </a:prstGeom>
          <a:noFill/>
          <a:ln w="9525">
            <a:noFill/>
            <a:miter lim="800000"/>
            <a:headEnd/>
            <a:tailEnd/>
          </a:ln>
        </p:spPr>
      </p:pic>
      <p:sp>
        <p:nvSpPr>
          <p:cNvPr id="9" name="Rectangle 4"/>
          <p:cNvSpPr>
            <a:spLocks noGrp="1" noChangeArrowheads="1"/>
          </p:cNvSpPr>
          <p:nvPr>
            <p:ph type="title"/>
          </p:nvPr>
        </p:nvSpPr>
        <p:spPr>
          <a:xfrm>
            <a:off x="533400" y="0"/>
            <a:ext cx="8839200" cy="769938"/>
          </a:xfrm>
          <a:ln algn="ctr"/>
        </p:spPr>
        <p:txBody>
          <a:bodyPr>
            <a:spAutoFit/>
          </a:bodyPr>
          <a:lstStyle/>
          <a:p>
            <a:pPr>
              <a:defRPr/>
            </a:pPr>
            <a:r>
              <a:rPr lang="en-US" b="1" dirty="0" smtClean="0">
                <a:solidFill>
                  <a:srgbClr val="FFC000"/>
                </a:solidFill>
              </a:rPr>
              <a:t>OWOW Guiding Principles        </a:t>
            </a:r>
            <a:endParaRPr lang="en-US" b="1" dirty="0">
              <a:solidFill>
                <a:srgbClr val="FFC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0" y="1066800"/>
            <a:ext cx="9144000" cy="5791200"/>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6200"/>
            <a:ext cx="8153399" cy="1143000"/>
          </a:xfrm>
        </p:spPr>
        <p:txBody>
          <a:bodyPr/>
          <a:lstStyle/>
          <a:p>
            <a:r>
              <a:rPr lang="en-US" dirty="0" smtClean="0">
                <a:solidFill>
                  <a:schemeClr val="accent2">
                    <a:lumMod val="75000"/>
                  </a:schemeClr>
                </a:solidFill>
              </a:rPr>
              <a:t>OWOW</a:t>
            </a:r>
            <a:r>
              <a:rPr lang="en-US" dirty="0">
                <a:solidFill>
                  <a:srgbClr val="FF0000"/>
                </a:solidFill>
              </a:rPr>
              <a:t> </a:t>
            </a:r>
            <a:r>
              <a:rPr lang="en-US" dirty="0" smtClean="0">
                <a:solidFill>
                  <a:schemeClr val="tx2"/>
                </a:solidFill>
              </a:rPr>
              <a:t>integrates all aspects of water and every stakeholder.</a:t>
            </a:r>
            <a:endParaRPr lang="en-US" dirty="0">
              <a:solidFill>
                <a:srgbClr val="FF0000"/>
              </a:solidFill>
            </a:endParaRPr>
          </a:p>
        </p:txBody>
      </p:sp>
      <p:pic>
        <p:nvPicPr>
          <p:cNvPr id="26" name="Picture 2" descr="shed-outlin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66800" y="1371600"/>
            <a:ext cx="7467600" cy="546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5" descr="Cleanup"/>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192338" y="2209800"/>
            <a:ext cx="931862" cy="814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8" descr="Storage"/>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352800" y="3581400"/>
            <a:ext cx="1066800"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11" descr="Flood"/>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967163" y="2105025"/>
            <a:ext cx="939800" cy="92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14" descr="EnvirHab"/>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5715000" y="2133600"/>
            <a:ext cx="1031875"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17" descr="Recycle"/>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81600" y="3581400"/>
            <a:ext cx="92075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20" descr="Recreation"/>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3897313" y="5284788"/>
            <a:ext cx="903287"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32" descr="K:\Logos\Water_Icons\WaterEfficiency.gif"/>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524000" y="5181600"/>
            <a:ext cx="1128713"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33" descr="K:\Logos\Water_Icons\LandUse.gif"/>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010400" y="3581400"/>
            <a:ext cx="1001713"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35" descr="K:\Logos\Water_Icons\ClimateChange.gif"/>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1219200" y="3657600"/>
            <a:ext cx="990600" cy="102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36" descr="K:\Logos\Water_Icons\EnvironmentalJustice.gif"/>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6096000" y="5257800"/>
            <a:ext cx="1090613" cy="99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35" descr="lapel pin - no bkgrd"/>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3200400" y="2590800"/>
            <a:ext cx="2667000" cy="266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Text Box 4"/>
          <p:cNvSpPr txBox="1">
            <a:spLocks noChangeArrowheads="1"/>
          </p:cNvSpPr>
          <p:nvPr/>
        </p:nvSpPr>
        <p:spPr bwMode="auto">
          <a:xfrm>
            <a:off x="685800" y="2133600"/>
            <a:ext cx="1371600" cy="584775"/>
          </a:xfrm>
          <a:prstGeom prst="rect">
            <a:avLst/>
          </a:prstGeom>
          <a:solidFill>
            <a:schemeClr val="accent2">
              <a:lumMod val="75000"/>
            </a:schemeClr>
          </a:solidFill>
          <a:ln w="9525">
            <a:noFill/>
            <a:miter lim="800000"/>
            <a:headEnd/>
            <a:tailEnd/>
          </a:ln>
          <a:effectLst/>
        </p:spPr>
        <p:txBody>
          <a:bodyPr wrap="square">
            <a:spAutoFit/>
          </a:bodyPr>
          <a:lstStyle/>
          <a:p>
            <a:pPr algn="ctr" fontAlgn="base">
              <a:spcBef>
                <a:spcPct val="0"/>
              </a:spcBef>
              <a:spcAft>
                <a:spcPct val="0"/>
              </a:spcAft>
              <a:defRPr/>
            </a:pPr>
            <a:r>
              <a:rPr lang="en-US" sz="1600" b="1" dirty="0">
                <a:solidFill>
                  <a:schemeClr val="bg2"/>
                </a:solidFill>
                <a:latin typeface="Garamond" pitchFamily="18" charset="0"/>
                <a:cs typeface="Arial" charset="0"/>
              </a:rPr>
              <a:t>Water Quality</a:t>
            </a:r>
          </a:p>
          <a:p>
            <a:pPr algn="ctr" fontAlgn="base">
              <a:spcBef>
                <a:spcPct val="0"/>
              </a:spcBef>
              <a:spcAft>
                <a:spcPct val="0"/>
              </a:spcAft>
              <a:defRPr/>
            </a:pPr>
            <a:r>
              <a:rPr lang="en-US" sz="1600" b="1" dirty="0">
                <a:solidFill>
                  <a:schemeClr val="bg2"/>
                </a:solidFill>
                <a:latin typeface="Garamond" pitchFamily="18" charset="0"/>
                <a:cs typeface="Arial" charset="0"/>
              </a:rPr>
              <a:t>Improvement</a:t>
            </a:r>
          </a:p>
        </p:txBody>
      </p:sp>
      <p:sp>
        <p:nvSpPr>
          <p:cNvPr id="39" name="Text Box 7"/>
          <p:cNvSpPr txBox="1">
            <a:spLocks noChangeArrowheads="1"/>
          </p:cNvSpPr>
          <p:nvPr/>
        </p:nvSpPr>
        <p:spPr bwMode="auto">
          <a:xfrm>
            <a:off x="2209800" y="4441825"/>
            <a:ext cx="1420813" cy="830997"/>
          </a:xfrm>
          <a:prstGeom prst="rect">
            <a:avLst/>
          </a:prstGeom>
          <a:solidFill>
            <a:schemeClr val="accent2">
              <a:lumMod val="75000"/>
            </a:schemeClr>
          </a:solidFill>
          <a:ln w="9525">
            <a:noFill/>
            <a:miter lim="800000"/>
            <a:headEnd/>
            <a:tailEnd/>
          </a:ln>
          <a:effectLst/>
        </p:spPr>
        <p:txBody>
          <a:bodyPr wrap="square">
            <a:spAutoFit/>
          </a:bodyPr>
          <a:lstStyle>
            <a:defPPr>
              <a:defRPr lang="en-US"/>
            </a:defPPr>
            <a:lvl1pPr>
              <a:defRPr sz="1400" b="1">
                <a:latin typeface="Garamond" pitchFamily="18" charset="0"/>
                <a:cs typeface="Arial" charset="0"/>
              </a:defRPr>
            </a:lvl1pPr>
          </a:lstStyle>
          <a:p>
            <a:pPr algn="ctr" fontAlgn="base">
              <a:spcBef>
                <a:spcPct val="0"/>
              </a:spcBef>
              <a:spcAft>
                <a:spcPct val="0"/>
              </a:spcAft>
              <a:defRPr/>
            </a:pPr>
            <a:r>
              <a:rPr lang="en-US" sz="1600" dirty="0">
                <a:solidFill>
                  <a:schemeClr val="bg2"/>
                </a:solidFill>
              </a:rPr>
              <a:t>Water</a:t>
            </a:r>
          </a:p>
          <a:p>
            <a:pPr algn="ctr" fontAlgn="base">
              <a:spcBef>
                <a:spcPct val="0"/>
              </a:spcBef>
              <a:spcAft>
                <a:spcPct val="0"/>
              </a:spcAft>
              <a:defRPr/>
            </a:pPr>
            <a:r>
              <a:rPr lang="en-US" sz="1600" dirty="0">
                <a:solidFill>
                  <a:schemeClr val="bg2"/>
                </a:solidFill>
              </a:rPr>
              <a:t>Supply </a:t>
            </a:r>
          </a:p>
          <a:p>
            <a:pPr algn="ctr" fontAlgn="base">
              <a:spcBef>
                <a:spcPct val="0"/>
              </a:spcBef>
              <a:spcAft>
                <a:spcPct val="0"/>
              </a:spcAft>
              <a:defRPr/>
            </a:pPr>
            <a:r>
              <a:rPr lang="en-US" sz="1600" dirty="0">
                <a:solidFill>
                  <a:schemeClr val="bg2"/>
                </a:solidFill>
              </a:rPr>
              <a:t>Reliability</a:t>
            </a:r>
          </a:p>
        </p:txBody>
      </p:sp>
      <p:sp>
        <p:nvSpPr>
          <p:cNvPr id="40" name="Text Box 10"/>
          <p:cNvSpPr txBox="1">
            <a:spLocks noChangeArrowheads="1"/>
          </p:cNvSpPr>
          <p:nvPr/>
        </p:nvSpPr>
        <p:spPr bwMode="auto">
          <a:xfrm>
            <a:off x="3505200" y="1219200"/>
            <a:ext cx="1782763" cy="830997"/>
          </a:xfrm>
          <a:prstGeom prst="rect">
            <a:avLst/>
          </a:prstGeom>
          <a:solidFill>
            <a:schemeClr val="accent2">
              <a:lumMod val="75000"/>
            </a:schemeClr>
          </a:solidFill>
          <a:ln w="9525">
            <a:noFill/>
            <a:miter lim="800000"/>
            <a:headEnd/>
            <a:tailEnd/>
          </a:ln>
          <a:effectLst/>
        </p:spPr>
        <p:txBody>
          <a:bodyPr wrap="square">
            <a:spAutoFit/>
          </a:bodyPr>
          <a:lstStyle>
            <a:defPPr>
              <a:defRPr lang="en-US"/>
            </a:defPPr>
            <a:lvl1pPr>
              <a:defRPr sz="1400" b="1">
                <a:latin typeface="Garamond" pitchFamily="18" charset="0"/>
                <a:cs typeface="Arial" charset="0"/>
              </a:defRPr>
            </a:lvl1pPr>
          </a:lstStyle>
          <a:p>
            <a:pPr algn="ctr" fontAlgn="base">
              <a:spcBef>
                <a:spcPct val="0"/>
              </a:spcBef>
              <a:spcAft>
                <a:spcPct val="0"/>
              </a:spcAft>
              <a:defRPr/>
            </a:pPr>
            <a:r>
              <a:rPr lang="en-US" sz="1600" dirty="0">
                <a:solidFill>
                  <a:schemeClr val="bg2"/>
                </a:solidFill>
              </a:rPr>
              <a:t>Flood Control and</a:t>
            </a:r>
          </a:p>
          <a:p>
            <a:pPr algn="ctr" fontAlgn="base">
              <a:spcBef>
                <a:spcPct val="0"/>
              </a:spcBef>
              <a:spcAft>
                <a:spcPct val="0"/>
              </a:spcAft>
              <a:defRPr/>
            </a:pPr>
            <a:r>
              <a:rPr lang="en-US" sz="1600" dirty="0" smtClean="0">
                <a:solidFill>
                  <a:schemeClr val="bg2"/>
                </a:solidFill>
              </a:rPr>
              <a:t>Storm water </a:t>
            </a:r>
            <a:r>
              <a:rPr lang="en-US" sz="1600" dirty="0">
                <a:solidFill>
                  <a:schemeClr val="bg2"/>
                </a:solidFill>
              </a:rPr>
              <a:t>Runoff</a:t>
            </a:r>
          </a:p>
        </p:txBody>
      </p:sp>
      <p:sp>
        <p:nvSpPr>
          <p:cNvPr id="41" name="Text Box 13"/>
          <p:cNvSpPr txBox="1">
            <a:spLocks noChangeArrowheads="1"/>
          </p:cNvSpPr>
          <p:nvPr/>
        </p:nvSpPr>
        <p:spPr bwMode="auto">
          <a:xfrm>
            <a:off x="6781800" y="2209800"/>
            <a:ext cx="1384300" cy="584775"/>
          </a:xfrm>
          <a:prstGeom prst="rect">
            <a:avLst/>
          </a:prstGeom>
          <a:solidFill>
            <a:schemeClr val="accent2">
              <a:lumMod val="75000"/>
            </a:schemeClr>
          </a:solidFill>
          <a:ln w="9525">
            <a:noFill/>
            <a:miter lim="800000"/>
            <a:headEnd/>
            <a:tailEnd/>
          </a:ln>
          <a:effectLst/>
        </p:spPr>
        <p:txBody>
          <a:bodyPr>
            <a:spAutoFit/>
          </a:bodyPr>
          <a:lstStyle>
            <a:defPPr>
              <a:defRPr lang="en-US"/>
            </a:defPPr>
            <a:lvl1pPr>
              <a:defRPr sz="1400" b="1">
                <a:latin typeface="Garamond" pitchFamily="18" charset="0"/>
                <a:cs typeface="Arial" charset="0"/>
              </a:defRPr>
            </a:lvl1pPr>
          </a:lstStyle>
          <a:p>
            <a:pPr algn="ctr" fontAlgn="base">
              <a:spcBef>
                <a:spcPct val="0"/>
              </a:spcBef>
              <a:spcAft>
                <a:spcPct val="0"/>
              </a:spcAft>
              <a:defRPr/>
            </a:pPr>
            <a:r>
              <a:rPr lang="en-US" sz="1600" dirty="0">
                <a:solidFill>
                  <a:schemeClr val="bg2"/>
                </a:solidFill>
              </a:rPr>
              <a:t>Environment</a:t>
            </a:r>
          </a:p>
          <a:p>
            <a:pPr algn="ctr" fontAlgn="base">
              <a:spcBef>
                <a:spcPct val="0"/>
              </a:spcBef>
              <a:spcAft>
                <a:spcPct val="0"/>
              </a:spcAft>
              <a:defRPr/>
            </a:pPr>
            <a:r>
              <a:rPr lang="en-US" sz="1600" dirty="0">
                <a:solidFill>
                  <a:schemeClr val="bg2"/>
                </a:solidFill>
              </a:rPr>
              <a:t>&amp; Habitat</a:t>
            </a:r>
          </a:p>
        </p:txBody>
      </p:sp>
      <p:sp>
        <p:nvSpPr>
          <p:cNvPr id="42" name="Text Box 16"/>
          <p:cNvSpPr txBox="1">
            <a:spLocks noChangeArrowheads="1"/>
          </p:cNvSpPr>
          <p:nvPr/>
        </p:nvSpPr>
        <p:spPr bwMode="auto">
          <a:xfrm>
            <a:off x="5715000" y="4419600"/>
            <a:ext cx="1219200" cy="584775"/>
          </a:xfrm>
          <a:prstGeom prst="rect">
            <a:avLst/>
          </a:prstGeom>
          <a:solidFill>
            <a:schemeClr val="accent2">
              <a:lumMod val="75000"/>
            </a:schemeClr>
          </a:solidFill>
          <a:ln w="9525">
            <a:noFill/>
            <a:miter lim="800000"/>
            <a:headEnd/>
            <a:tailEnd/>
          </a:ln>
          <a:effectLst/>
        </p:spPr>
        <p:txBody>
          <a:bodyPr wrap="square">
            <a:spAutoFit/>
          </a:bodyPr>
          <a:lstStyle>
            <a:defPPr>
              <a:defRPr lang="en-US"/>
            </a:defPPr>
            <a:lvl1pPr>
              <a:defRPr sz="1400" b="1">
                <a:latin typeface="Garamond" pitchFamily="18" charset="0"/>
                <a:cs typeface="Arial" charset="0"/>
              </a:defRPr>
            </a:lvl1pPr>
          </a:lstStyle>
          <a:p>
            <a:pPr algn="ctr" fontAlgn="base">
              <a:spcBef>
                <a:spcPct val="0"/>
              </a:spcBef>
              <a:spcAft>
                <a:spcPct val="0"/>
              </a:spcAft>
              <a:defRPr/>
            </a:pPr>
            <a:r>
              <a:rPr lang="en-US" sz="1600" dirty="0">
                <a:solidFill>
                  <a:schemeClr val="bg2"/>
                </a:solidFill>
              </a:rPr>
              <a:t>Water</a:t>
            </a:r>
          </a:p>
          <a:p>
            <a:pPr algn="ctr" fontAlgn="base">
              <a:spcBef>
                <a:spcPct val="0"/>
              </a:spcBef>
              <a:spcAft>
                <a:spcPct val="0"/>
              </a:spcAft>
              <a:defRPr/>
            </a:pPr>
            <a:r>
              <a:rPr lang="en-US" sz="1600" dirty="0">
                <a:solidFill>
                  <a:schemeClr val="bg2"/>
                </a:solidFill>
              </a:rPr>
              <a:t>Recycling</a:t>
            </a:r>
          </a:p>
        </p:txBody>
      </p:sp>
      <p:sp>
        <p:nvSpPr>
          <p:cNvPr id="43" name="Text Box 19"/>
          <p:cNvSpPr txBox="1">
            <a:spLocks noChangeArrowheads="1"/>
          </p:cNvSpPr>
          <p:nvPr/>
        </p:nvSpPr>
        <p:spPr bwMode="auto">
          <a:xfrm>
            <a:off x="3429000" y="6181725"/>
            <a:ext cx="1905000" cy="584775"/>
          </a:xfrm>
          <a:prstGeom prst="rect">
            <a:avLst/>
          </a:prstGeom>
          <a:solidFill>
            <a:schemeClr val="accent2">
              <a:lumMod val="75000"/>
            </a:schemeClr>
          </a:solidFill>
          <a:ln w="9525">
            <a:noFill/>
            <a:miter lim="800000"/>
            <a:headEnd/>
            <a:tailEnd/>
          </a:ln>
          <a:effectLst/>
        </p:spPr>
        <p:txBody>
          <a:bodyPr>
            <a:spAutoFit/>
          </a:bodyPr>
          <a:lstStyle>
            <a:defPPr>
              <a:defRPr lang="en-US"/>
            </a:defPPr>
            <a:lvl1pPr>
              <a:defRPr sz="1400" b="1">
                <a:latin typeface="Garamond" pitchFamily="18" charset="0"/>
                <a:cs typeface="Arial" charset="0"/>
              </a:defRPr>
            </a:lvl1pPr>
          </a:lstStyle>
          <a:p>
            <a:pPr algn="ctr" fontAlgn="base">
              <a:spcBef>
                <a:spcPct val="0"/>
              </a:spcBef>
              <a:spcAft>
                <a:spcPct val="0"/>
              </a:spcAft>
              <a:defRPr/>
            </a:pPr>
            <a:r>
              <a:rPr lang="en-US" sz="1600" dirty="0">
                <a:solidFill>
                  <a:schemeClr val="bg2"/>
                </a:solidFill>
              </a:rPr>
              <a:t>Parks, Recreation &amp; Open Space</a:t>
            </a:r>
          </a:p>
        </p:txBody>
      </p:sp>
      <p:sp>
        <p:nvSpPr>
          <p:cNvPr id="44" name="TextBox 43"/>
          <p:cNvSpPr txBox="1">
            <a:spLocks noChangeArrowheads="1"/>
          </p:cNvSpPr>
          <p:nvPr/>
        </p:nvSpPr>
        <p:spPr bwMode="auto">
          <a:xfrm>
            <a:off x="990600" y="3276600"/>
            <a:ext cx="1600200" cy="338554"/>
          </a:xfrm>
          <a:prstGeom prst="rect">
            <a:avLst/>
          </a:prstGeom>
          <a:solidFill>
            <a:schemeClr val="accent2">
              <a:lumMod val="75000"/>
            </a:schemeClr>
          </a:solidFill>
          <a:ln w="9525">
            <a:noFill/>
            <a:miter lim="800000"/>
            <a:headEnd/>
            <a:tailEnd/>
          </a:ln>
          <a:effectLst/>
        </p:spPr>
        <p:txBody>
          <a:bodyPr>
            <a:spAutoFit/>
          </a:bodyPr>
          <a:lstStyle>
            <a:defPPr>
              <a:defRPr lang="en-US"/>
            </a:defPPr>
            <a:lvl1pPr>
              <a:defRPr sz="1400" b="1">
                <a:latin typeface="Garamond" pitchFamily="18" charset="0"/>
                <a:cs typeface="Arial" charset="0"/>
              </a:defRPr>
            </a:lvl1pPr>
          </a:lstStyle>
          <a:p>
            <a:pPr algn="ctr" fontAlgn="base">
              <a:spcBef>
                <a:spcPct val="0"/>
              </a:spcBef>
              <a:spcAft>
                <a:spcPct val="0"/>
              </a:spcAft>
              <a:defRPr/>
            </a:pPr>
            <a:r>
              <a:rPr lang="en-US" sz="1600" dirty="0">
                <a:solidFill>
                  <a:schemeClr val="bg2"/>
                </a:solidFill>
              </a:rPr>
              <a:t>Climate Change</a:t>
            </a:r>
          </a:p>
        </p:txBody>
      </p:sp>
      <p:sp>
        <p:nvSpPr>
          <p:cNvPr id="45" name="TextBox 44"/>
          <p:cNvSpPr txBox="1">
            <a:spLocks noChangeArrowheads="1"/>
          </p:cNvSpPr>
          <p:nvPr/>
        </p:nvSpPr>
        <p:spPr bwMode="auto">
          <a:xfrm>
            <a:off x="6934200" y="3276600"/>
            <a:ext cx="1447800" cy="338554"/>
          </a:xfrm>
          <a:prstGeom prst="rect">
            <a:avLst/>
          </a:prstGeom>
          <a:solidFill>
            <a:schemeClr val="accent2">
              <a:lumMod val="75000"/>
            </a:schemeClr>
          </a:solidFill>
          <a:ln w="9525">
            <a:noFill/>
            <a:miter lim="800000"/>
            <a:headEnd/>
            <a:tailEnd/>
          </a:ln>
          <a:effectLst/>
        </p:spPr>
        <p:txBody>
          <a:bodyPr>
            <a:spAutoFit/>
          </a:bodyPr>
          <a:lstStyle>
            <a:defPPr>
              <a:defRPr lang="en-US"/>
            </a:defPPr>
            <a:lvl1pPr>
              <a:defRPr sz="1400" b="1">
                <a:latin typeface="Garamond" pitchFamily="18" charset="0"/>
                <a:cs typeface="Arial" charset="0"/>
              </a:defRPr>
            </a:lvl1pPr>
          </a:lstStyle>
          <a:p>
            <a:pPr algn="ctr" fontAlgn="base">
              <a:spcBef>
                <a:spcPct val="0"/>
              </a:spcBef>
              <a:spcAft>
                <a:spcPct val="0"/>
              </a:spcAft>
              <a:defRPr/>
            </a:pPr>
            <a:r>
              <a:rPr lang="en-US" sz="1600" dirty="0">
                <a:solidFill>
                  <a:schemeClr val="bg2"/>
                </a:solidFill>
              </a:rPr>
              <a:t>Land Use</a:t>
            </a:r>
          </a:p>
        </p:txBody>
      </p:sp>
      <p:sp>
        <p:nvSpPr>
          <p:cNvPr id="46" name="TextBox 45"/>
          <p:cNvSpPr txBox="1">
            <a:spLocks noChangeArrowheads="1"/>
          </p:cNvSpPr>
          <p:nvPr/>
        </p:nvSpPr>
        <p:spPr bwMode="auto">
          <a:xfrm>
            <a:off x="7239000" y="5407025"/>
            <a:ext cx="1600200" cy="584775"/>
          </a:xfrm>
          <a:prstGeom prst="rect">
            <a:avLst/>
          </a:prstGeom>
          <a:solidFill>
            <a:schemeClr val="accent2">
              <a:lumMod val="75000"/>
            </a:schemeClr>
          </a:solidFill>
          <a:ln w="9525">
            <a:noFill/>
            <a:miter lim="800000"/>
            <a:headEnd/>
            <a:tailEnd/>
          </a:ln>
          <a:effectLst/>
        </p:spPr>
        <p:txBody>
          <a:bodyPr wrap="square">
            <a:spAutoFit/>
          </a:bodyPr>
          <a:lstStyle>
            <a:defPPr>
              <a:defRPr lang="en-US"/>
            </a:defPPr>
            <a:lvl1pPr>
              <a:defRPr sz="1400" b="1">
                <a:latin typeface="Garamond" pitchFamily="18" charset="0"/>
                <a:cs typeface="Arial" charset="0"/>
              </a:defRPr>
            </a:lvl1pPr>
          </a:lstStyle>
          <a:p>
            <a:pPr algn="ctr" fontAlgn="base">
              <a:spcBef>
                <a:spcPct val="0"/>
              </a:spcBef>
              <a:spcAft>
                <a:spcPct val="0"/>
              </a:spcAft>
              <a:defRPr/>
            </a:pPr>
            <a:r>
              <a:rPr lang="en-US" sz="1600" dirty="0">
                <a:solidFill>
                  <a:schemeClr val="bg2"/>
                </a:solidFill>
              </a:rPr>
              <a:t>Environmental justice</a:t>
            </a:r>
          </a:p>
        </p:txBody>
      </p:sp>
      <p:sp>
        <p:nvSpPr>
          <p:cNvPr id="47" name="TextBox 46"/>
          <p:cNvSpPr txBox="1">
            <a:spLocks noChangeArrowheads="1"/>
          </p:cNvSpPr>
          <p:nvPr/>
        </p:nvSpPr>
        <p:spPr bwMode="auto">
          <a:xfrm>
            <a:off x="457200" y="4949825"/>
            <a:ext cx="1143000" cy="584775"/>
          </a:xfrm>
          <a:prstGeom prst="rect">
            <a:avLst/>
          </a:prstGeom>
          <a:solidFill>
            <a:schemeClr val="accent2">
              <a:lumMod val="75000"/>
            </a:schemeClr>
          </a:solidFill>
          <a:ln w="9525">
            <a:noFill/>
            <a:miter lim="800000"/>
            <a:headEnd/>
            <a:tailEnd/>
          </a:ln>
          <a:effectLst/>
        </p:spPr>
        <p:txBody>
          <a:bodyPr>
            <a:spAutoFit/>
          </a:bodyPr>
          <a:lstStyle>
            <a:defPPr>
              <a:defRPr lang="en-US"/>
            </a:defPPr>
            <a:lvl1pPr>
              <a:defRPr sz="1400" b="1">
                <a:latin typeface="Garamond" pitchFamily="18" charset="0"/>
                <a:cs typeface="Arial" charset="0"/>
              </a:defRPr>
            </a:lvl1pPr>
          </a:lstStyle>
          <a:p>
            <a:pPr algn="ctr" fontAlgn="base">
              <a:spcBef>
                <a:spcPct val="0"/>
              </a:spcBef>
              <a:spcAft>
                <a:spcPct val="0"/>
              </a:spcAft>
              <a:defRPr/>
            </a:pPr>
            <a:r>
              <a:rPr lang="en-US" sz="1600" dirty="0">
                <a:solidFill>
                  <a:schemeClr val="bg2"/>
                </a:solidFill>
              </a:rPr>
              <a:t>Water use efficiency</a:t>
            </a:r>
          </a:p>
        </p:txBody>
      </p:sp>
    </p:spTree>
    <p:extLst>
      <p:ext uri="{BB962C8B-B14F-4D97-AF65-F5344CB8AC3E}">
        <p14:creationId xmlns="" xmlns:p14="http://schemas.microsoft.com/office/powerpoint/2010/main" val="371304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1000"/>
                                        <p:tgtEl>
                                          <p:spTgt spid="4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1000"/>
                                        <p:tgtEl>
                                          <p:spTgt spid="42"/>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childTnLst>
                                </p:cTn>
                              </p:par>
                            </p:childTnLst>
                          </p:cTn>
                        </p:par>
                        <p:par>
                          <p:cTn id="46" fill="hold">
                            <p:stCondLst>
                              <p:cond delay="6000"/>
                            </p:stCondLst>
                            <p:childTnLst>
                              <p:par>
                                <p:cTn id="47" presetID="10" presetClass="entr" presetSubtype="0"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1000"/>
                                        <p:tgtEl>
                                          <p:spTgt spid="46"/>
                                        </p:tgtEl>
                                      </p:cBhvr>
                                    </p:animEffect>
                                  </p:childTnLst>
                                </p:cTn>
                              </p:par>
                            </p:childTnLst>
                          </p:cTn>
                        </p:par>
                        <p:par>
                          <p:cTn id="53" fill="hold">
                            <p:stCondLst>
                              <p:cond delay="7000"/>
                            </p:stCondLst>
                            <p:childTnLst>
                              <p:par>
                                <p:cTn id="54" presetID="10" presetClass="entr" presetSubtype="0"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fade">
                                      <p:cBhvr>
                                        <p:cTn id="59" dur="1000"/>
                                        <p:tgtEl>
                                          <p:spTgt spid="44"/>
                                        </p:tgtEl>
                                      </p:cBhvr>
                                    </p:animEffect>
                                  </p:childTnLst>
                                </p:cTn>
                              </p:par>
                            </p:childTnLst>
                          </p:cTn>
                        </p:par>
                        <p:par>
                          <p:cTn id="60" fill="hold">
                            <p:stCondLst>
                              <p:cond delay="8000"/>
                            </p:stCondLst>
                            <p:childTnLst>
                              <p:par>
                                <p:cTn id="61" presetID="10" presetClass="entr" presetSubtype="0" fill="hold" nodeType="after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childTnLst>
                                </p:cTn>
                              </p:par>
                              <p:par>
                                <p:cTn id="64" presetID="10" presetClass="entr" presetSubtype="0" fill="hold" grpId="1"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fade">
                                      <p:cBhvr>
                                        <p:cTn id="66" dur="1000"/>
                                        <p:tgtEl>
                                          <p:spTgt spid="45"/>
                                        </p:tgtEl>
                                      </p:cBhvr>
                                    </p:animEffect>
                                  </p:childTnLst>
                                </p:cTn>
                              </p:par>
                            </p:childTnLst>
                          </p:cTn>
                        </p:par>
                        <p:par>
                          <p:cTn id="67" fill="hold">
                            <p:stCondLst>
                              <p:cond delay="9000"/>
                            </p:stCondLst>
                            <p:childTnLst>
                              <p:par>
                                <p:cTn id="68" presetID="10" presetClass="entr" presetSubtype="0" fill="hold" nodeType="after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fade">
                                      <p:cBhvr>
                                        <p:cTn id="73" dur="1000"/>
                                        <p:tgtEl>
                                          <p:spTgt spid="43"/>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0" nodeType="clickEffect">
                                  <p:stCondLst>
                                    <p:cond delay="0"/>
                                  </p:stCondLst>
                                  <p:childTnLst>
                                    <p:set>
                                      <p:cBhvr>
                                        <p:cTn id="77" dur="1" fill="hold">
                                          <p:stCondLst>
                                            <p:cond delay="0"/>
                                          </p:stCondLst>
                                        </p:cTn>
                                        <p:tgtEl>
                                          <p:spTgt spid="38"/>
                                        </p:tgtEl>
                                        <p:attrNameLst>
                                          <p:attrName>style.visibility</p:attrName>
                                        </p:attrNameLst>
                                      </p:cBhvr>
                                      <p:to>
                                        <p:strVal val="hidden"/>
                                      </p:to>
                                    </p:set>
                                  </p:childTnLst>
                                </p:cTn>
                              </p:par>
                              <p:par>
                                <p:cTn id="78" presetID="1" presetClass="exit" presetSubtype="0" fill="hold" grpId="0" nodeType="withEffect">
                                  <p:stCondLst>
                                    <p:cond delay="0"/>
                                  </p:stCondLst>
                                  <p:childTnLst>
                                    <p:set>
                                      <p:cBhvr>
                                        <p:cTn id="79" dur="1" fill="hold">
                                          <p:stCondLst>
                                            <p:cond delay="0"/>
                                          </p:stCondLst>
                                        </p:cTn>
                                        <p:tgtEl>
                                          <p:spTgt spid="39"/>
                                        </p:tgtEl>
                                        <p:attrNameLst>
                                          <p:attrName>style.visibility</p:attrName>
                                        </p:attrNameLst>
                                      </p:cBhvr>
                                      <p:to>
                                        <p:strVal val="hidden"/>
                                      </p:to>
                                    </p:set>
                                  </p:childTnLst>
                                </p:cTn>
                              </p:par>
                              <p:par>
                                <p:cTn id="80" presetID="1" presetClass="exit" presetSubtype="0" fill="hold" grpId="0" nodeType="withEffect">
                                  <p:stCondLst>
                                    <p:cond delay="0"/>
                                  </p:stCondLst>
                                  <p:childTnLst>
                                    <p:set>
                                      <p:cBhvr>
                                        <p:cTn id="81" dur="1" fill="hold">
                                          <p:stCondLst>
                                            <p:cond delay="0"/>
                                          </p:stCondLst>
                                        </p:cTn>
                                        <p:tgtEl>
                                          <p:spTgt spid="40"/>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41"/>
                                        </p:tgtEl>
                                        <p:attrNameLst>
                                          <p:attrName>style.visibility</p:attrName>
                                        </p:attrNameLst>
                                      </p:cBhvr>
                                      <p:to>
                                        <p:strVal val="hidden"/>
                                      </p:to>
                                    </p:set>
                                  </p:childTnLst>
                                </p:cTn>
                              </p:par>
                              <p:par>
                                <p:cTn id="84" presetID="1" presetClass="exit"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hidden"/>
                                      </p:to>
                                    </p:set>
                                  </p:childTnLst>
                                </p:cTn>
                              </p:par>
                              <p:par>
                                <p:cTn id="86" presetID="1" presetClass="exit" presetSubtype="0" fill="hold" grpId="0" nodeType="withEffect">
                                  <p:stCondLst>
                                    <p:cond delay="0"/>
                                  </p:stCondLst>
                                  <p:childTnLst>
                                    <p:set>
                                      <p:cBhvr>
                                        <p:cTn id="87" dur="1" fill="hold">
                                          <p:stCondLst>
                                            <p:cond delay="0"/>
                                          </p:stCondLst>
                                        </p:cTn>
                                        <p:tgtEl>
                                          <p:spTgt spid="43"/>
                                        </p:tgtEl>
                                        <p:attrNameLst>
                                          <p:attrName>style.visibility</p:attrName>
                                        </p:attrNameLst>
                                      </p:cBhvr>
                                      <p:to>
                                        <p:strVal val="hidden"/>
                                      </p:to>
                                    </p:set>
                                  </p:childTnLst>
                                </p:cTn>
                              </p:par>
                              <p:par>
                                <p:cTn id="88" presetID="1" presetClass="exit" presetSubtype="0" fill="hold" grpId="0" nodeType="withEffect">
                                  <p:stCondLst>
                                    <p:cond delay="0"/>
                                  </p:stCondLst>
                                  <p:childTnLst>
                                    <p:set>
                                      <p:cBhvr>
                                        <p:cTn id="89" dur="1" fill="hold">
                                          <p:stCondLst>
                                            <p:cond delay="0"/>
                                          </p:stCondLst>
                                        </p:cTn>
                                        <p:tgtEl>
                                          <p:spTgt spid="44"/>
                                        </p:tgtEl>
                                        <p:attrNameLst>
                                          <p:attrName>style.visibility</p:attrName>
                                        </p:attrNameLst>
                                      </p:cBhvr>
                                      <p:to>
                                        <p:strVal val="hidden"/>
                                      </p:to>
                                    </p:set>
                                  </p:childTnLst>
                                </p:cTn>
                              </p:par>
                              <p:par>
                                <p:cTn id="90" presetID="1" presetClass="exit"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hidden"/>
                                      </p:to>
                                    </p:set>
                                  </p:childTnLst>
                                </p:cTn>
                              </p:par>
                              <p:par>
                                <p:cTn id="92" presetID="1" presetClass="exit" presetSubtype="0" fill="hold" grpId="0" nodeType="withEffect">
                                  <p:stCondLst>
                                    <p:cond delay="0"/>
                                  </p:stCondLst>
                                  <p:childTnLst>
                                    <p:set>
                                      <p:cBhvr>
                                        <p:cTn id="93" dur="1" fill="hold">
                                          <p:stCondLst>
                                            <p:cond delay="0"/>
                                          </p:stCondLst>
                                        </p:cTn>
                                        <p:tgtEl>
                                          <p:spTgt spid="46"/>
                                        </p:tgtEl>
                                        <p:attrNameLst>
                                          <p:attrName>style.visibility</p:attrName>
                                        </p:attrNameLst>
                                      </p:cBhvr>
                                      <p:to>
                                        <p:strVal val="hidden"/>
                                      </p:to>
                                    </p:set>
                                  </p:childTnLst>
                                </p:cTn>
                              </p:par>
                              <p:par>
                                <p:cTn id="94" presetID="1" presetClass="exit"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hidden"/>
                                      </p:to>
                                    </p:set>
                                  </p:childTnLst>
                                </p:cTn>
                              </p:par>
                              <p:par>
                                <p:cTn id="96" presetID="37" presetClass="path" presetSubtype="0" accel="50000" decel="50000" fill="hold" nodeType="withEffect">
                                  <p:stCondLst>
                                    <p:cond delay="0"/>
                                  </p:stCondLst>
                                  <p:childTnLst>
                                    <p:animMotion origin="layout" path="M -3.33333E-6 1.11111E-6 L 0.08143 0.04583 C 0.09861 0.05602 0.12414 0.0618 0.1507 0.0618 C 0.18108 0.0618 0.20539 0.05602 0.22257 0.04583 L 0.30417 1.11111E-6 " pathEditMode="relative" rAng="0" ptsTypes="FffFF">
                                      <p:cBhvr>
                                        <p:cTn id="97" dur="2000" fill="hold"/>
                                        <p:tgtEl>
                                          <p:spTgt spid="35"/>
                                        </p:tgtEl>
                                        <p:attrNameLst>
                                          <p:attrName>ppt_x</p:attrName>
                                          <p:attrName>ppt_y</p:attrName>
                                        </p:attrNameLst>
                                      </p:cBhvr>
                                      <p:rCtr x="1520800" y="307900"/>
                                    </p:animMotion>
                                  </p:childTnLst>
                                </p:cTn>
                              </p:par>
                              <p:par>
                                <p:cTn id="98" presetID="36" presetClass="path" presetSubtype="0" accel="50000" decel="50000" fill="hold" nodeType="withEffect">
                                  <p:stCondLst>
                                    <p:cond delay="0"/>
                                  </p:stCondLst>
                                  <p:childTnLst>
                                    <p:animMotion origin="layout" path="M 1.66667E-6 -1.48148E-6 L 1.66667E-6 0.09815 C 1.66667E-6 0.14213 0.05764 0.1963 0.10469 0.1963 L 0.20937 0.1963 " pathEditMode="relative" rAng="0" ptsTypes="FfFF">
                                      <p:cBhvr>
                                        <p:cTn id="99" dur="2000" fill="hold"/>
                                        <p:tgtEl>
                                          <p:spTgt spid="27"/>
                                        </p:tgtEl>
                                        <p:attrNameLst>
                                          <p:attrName>ppt_x</p:attrName>
                                          <p:attrName>ppt_y</p:attrName>
                                        </p:attrNameLst>
                                      </p:cBhvr>
                                      <p:rCtr x="1046900" y="981500"/>
                                    </p:animMotion>
                                  </p:childTnLst>
                                </p:cTn>
                              </p:par>
                              <p:par>
                                <p:cTn id="100" presetID="50" presetClass="path" presetSubtype="0" accel="50000" decel="50000" fill="hold" nodeType="withEffect">
                                  <p:stCondLst>
                                    <p:cond delay="0"/>
                                  </p:stCondLst>
                                  <p:childTnLst>
                                    <p:animMotion origin="layout" path="M 3.05556E-6 2.22222E-6 L -0.08247 2.22222E-6 C -0.11945 2.22222E-6 -0.16476 0.0581 -0.16476 0.10555 L -0.16476 0.21111 " pathEditMode="relative" rAng="0" ptsTypes="FfFF">
                                      <p:cBhvr>
                                        <p:cTn id="101" dur="2000" fill="hold"/>
                                        <p:tgtEl>
                                          <p:spTgt spid="30"/>
                                        </p:tgtEl>
                                        <p:attrNameLst>
                                          <p:attrName>ppt_x</p:attrName>
                                          <p:attrName>ppt_y</p:attrName>
                                        </p:attrNameLst>
                                      </p:cBhvr>
                                      <p:rCtr x="-824700" y="1055600"/>
                                    </p:animMotion>
                                  </p:childTnLst>
                                </p:cTn>
                              </p:par>
                              <p:par>
                                <p:cTn id="102" presetID="36" presetClass="path" presetSubtype="0" accel="50000" decel="50000" fill="hold" nodeType="withEffect">
                                  <p:stCondLst>
                                    <p:cond delay="0"/>
                                  </p:stCondLst>
                                  <p:childTnLst>
                                    <p:animMotion origin="layout" path="M 3.61111E-6 2.96296E-6 L 3.61111E-6 0.10162 C 3.61111E-6 0.14699 0.00625 0.20324 0.01145 0.20324 L 0.02309 0.20324 " pathEditMode="relative" rAng="0" ptsTypes="FfFF">
                                      <p:cBhvr>
                                        <p:cTn id="103" dur="2000" fill="hold"/>
                                        <p:tgtEl>
                                          <p:spTgt spid="29"/>
                                        </p:tgtEl>
                                        <p:attrNameLst>
                                          <p:attrName>ppt_x</p:attrName>
                                          <p:attrName>ppt_y</p:attrName>
                                        </p:attrNameLst>
                                      </p:cBhvr>
                                      <p:rCtr x="114600" y="1016200"/>
                                    </p:animMotion>
                                  </p:childTnLst>
                                </p:cTn>
                              </p:par>
                              <p:par>
                                <p:cTn id="104" presetID="63" presetClass="path" presetSubtype="0" accel="50000" decel="50000" fill="hold" nodeType="withEffect">
                                  <p:stCondLst>
                                    <p:cond delay="0"/>
                                  </p:stCondLst>
                                  <p:childTnLst>
                                    <p:animMotion origin="layout" path="M -3.33333E-6 3.33333E-6 L 0.08334 -0.00278 " pathEditMode="relative" rAng="0" ptsTypes="AA">
                                      <p:cBhvr>
                                        <p:cTn id="105" dur="2000" fill="hold"/>
                                        <p:tgtEl>
                                          <p:spTgt spid="28"/>
                                        </p:tgtEl>
                                        <p:attrNameLst>
                                          <p:attrName>ppt_x</p:attrName>
                                          <p:attrName>ppt_y</p:attrName>
                                        </p:attrNameLst>
                                      </p:cBhvr>
                                      <p:rCtr x="416700" y="-13900"/>
                                    </p:animMotion>
                                  </p:childTnLst>
                                </p:cTn>
                              </p:par>
                              <p:par>
                                <p:cTn id="106" presetID="35" presetClass="path" presetSubtype="0" accel="50000" decel="50000" fill="hold" nodeType="withEffect">
                                  <p:stCondLst>
                                    <p:cond delay="0"/>
                                  </p:stCondLst>
                                  <p:childTnLst>
                                    <p:animMotion origin="layout" path="M 2.77778E-6 1.11111E-6 L -0.10868 1.11111E-6 " pathEditMode="relative" rAng="0" ptsTypes="AA">
                                      <p:cBhvr>
                                        <p:cTn id="107" dur="2000" fill="hold"/>
                                        <p:tgtEl>
                                          <p:spTgt spid="31"/>
                                        </p:tgtEl>
                                        <p:attrNameLst>
                                          <p:attrName>ppt_x</p:attrName>
                                          <p:attrName>ppt_y</p:attrName>
                                        </p:attrNameLst>
                                      </p:cBhvr>
                                      <p:rCtr x="-543400" y="0"/>
                                    </p:animMotion>
                                  </p:childTnLst>
                                </p:cTn>
                              </p:par>
                              <p:par>
                                <p:cTn id="108" presetID="35" presetClass="path" presetSubtype="0" accel="50000" decel="50000" fill="hold" nodeType="withEffect">
                                  <p:stCondLst>
                                    <p:cond delay="0"/>
                                  </p:stCondLst>
                                  <p:childTnLst>
                                    <p:animMotion origin="layout" path="M 2.5E-6 1.11022E-16 L -0.31302 1.11022E-16 " pathEditMode="relative" rAng="0" ptsTypes="AA">
                                      <p:cBhvr>
                                        <p:cTn id="109" dur="2000" fill="hold"/>
                                        <p:tgtEl>
                                          <p:spTgt spid="34"/>
                                        </p:tgtEl>
                                        <p:attrNameLst>
                                          <p:attrName>ppt_x</p:attrName>
                                          <p:attrName>ppt_y</p:attrName>
                                        </p:attrNameLst>
                                      </p:cBhvr>
                                      <p:rCtr x="-1566000" y="0"/>
                                    </p:animMotion>
                                  </p:childTnLst>
                                </p:cTn>
                              </p:par>
                              <p:par>
                                <p:cTn id="110" presetID="43" presetClass="path" presetSubtype="0" accel="50000" decel="50000" fill="hold" nodeType="withEffect">
                                  <p:stCondLst>
                                    <p:cond delay="0"/>
                                  </p:stCondLst>
                                  <p:childTnLst>
                                    <p:animMotion origin="layout" path="M -4.16667E-6 1.48148E-6 L 0.02049 1.48148E-6 C 0.02969 1.48148E-6 0.04115 -0.06875 0.04115 -0.12431 L 0.04115 -0.24838 " pathEditMode="relative" rAng="0" ptsTypes="FfFF">
                                      <p:cBhvr>
                                        <p:cTn id="111" dur="2000" fill="hold"/>
                                        <p:tgtEl>
                                          <p:spTgt spid="32"/>
                                        </p:tgtEl>
                                        <p:attrNameLst>
                                          <p:attrName>ppt_x</p:attrName>
                                          <p:attrName>ppt_y</p:attrName>
                                        </p:attrNameLst>
                                      </p:cBhvr>
                                      <p:rCtr x="204900" y="-1243100"/>
                                    </p:animMotion>
                                  </p:childTnLst>
                                </p:cTn>
                              </p:par>
                              <p:par>
                                <p:cTn id="112" presetID="43" presetClass="path" presetSubtype="0" accel="50000" decel="50000" fill="hold" nodeType="withEffect">
                                  <p:stCondLst>
                                    <p:cond delay="0"/>
                                  </p:stCondLst>
                                  <p:childTnLst>
                                    <p:animMotion origin="layout" path="M -1.94444E-6 1.11111E-6 L 0.13993 1.11111E-6 C 0.20278 1.11111E-6 0.28004 -0.06898 0.28004 -0.125 L 0.28004 -0.25 " pathEditMode="relative" rAng="0" ptsTypes="FfFF">
                                      <p:cBhvr>
                                        <p:cTn id="113" dur="2000" fill="hold"/>
                                        <p:tgtEl>
                                          <p:spTgt spid="33"/>
                                        </p:tgtEl>
                                        <p:attrNameLst>
                                          <p:attrName>ppt_x</p:attrName>
                                          <p:attrName>ppt_y</p:attrName>
                                        </p:attrNameLst>
                                      </p:cBhvr>
                                      <p:rCtr x="1399300" y="-1250000"/>
                                    </p:animMotion>
                                  </p:childTnLst>
                                </p:cTn>
                              </p:par>
                              <p:par>
                                <p:cTn id="114" presetID="57" presetClass="path" presetSubtype="0" accel="50000" decel="50000" fill="hold" nodeType="withEffect">
                                  <p:stCondLst>
                                    <p:cond delay="0"/>
                                  </p:stCondLst>
                                  <p:childTnLst>
                                    <p:animMotion origin="layout" path="M 1.38889E-6 1.11111E-6 L 1.38889E-6 -0.125 C 1.38889E-6 -0.18102 -0.06007 -0.25 -0.10903 -0.25 L -0.21788 -0.25 " pathEditMode="relative" rAng="0" ptsTypes="FfFF">
                                      <p:cBhvr>
                                        <p:cTn id="115" dur="2000" fill="hold"/>
                                        <p:tgtEl>
                                          <p:spTgt spid="36"/>
                                        </p:tgtEl>
                                        <p:attrNameLst>
                                          <p:attrName>ppt_x</p:attrName>
                                          <p:attrName>ppt_y</p:attrName>
                                        </p:attrNameLst>
                                      </p:cBhvr>
                                      <p:rCtr x="-1090300" y="-1250000"/>
                                    </p:animMotion>
                                  </p:childTnLst>
                                </p:cTn>
                              </p:par>
                            </p:childTnLst>
                          </p:cTn>
                        </p:par>
                        <p:par>
                          <p:cTn id="116" fill="hold">
                            <p:stCondLst>
                              <p:cond delay="2000"/>
                            </p:stCondLst>
                            <p:childTnLst>
                              <p:par>
                                <p:cTn id="117" presetID="10" presetClass="entr" presetSubtype="0" fill="hold"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Stockholm World Water Week</a:t>
            </a:r>
            <a:endParaRPr lang="en-US" dirty="0"/>
          </a:p>
        </p:txBody>
      </p:sp>
      <p:pic>
        <p:nvPicPr>
          <p:cNvPr id="2050" name="Picture 2" descr="http://www.worldwaterweek.org/images/WWW/Programme/2011/monday.jpg"/>
          <p:cNvPicPr>
            <a:picLocks noChangeAspect="1" noChangeArrowheads="1"/>
          </p:cNvPicPr>
          <p:nvPr/>
        </p:nvPicPr>
        <p:blipFill>
          <a:blip r:embed="rId2"/>
          <a:srcRect/>
          <a:stretch>
            <a:fillRect/>
          </a:stretch>
        </p:blipFill>
        <p:spPr bwMode="auto">
          <a:xfrm>
            <a:off x="0" y="1600200"/>
            <a:ext cx="9144000" cy="52578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solidFill>
                  <a:srgbClr val="FFC000"/>
                </a:solidFill>
              </a:rPr>
              <a:t>We have choices to make: It’s time to catch up with the rest of the world</a:t>
            </a:r>
            <a:endParaRPr lang="en-US" sz="3600" dirty="0">
              <a:solidFill>
                <a:srgbClr val="FFC000"/>
              </a:solidFill>
            </a:endParaRPr>
          </a:p>
        </p:txBody>
      </p:sp>
      <p:pic>
        <p:nvPicPr>
          <p:cNvPr id="9219" name="Picture 8" descr="http://i.bnet.com/blogs/business-global-silhouette-500px.jpg"/>
          <p:cNvPicPr>
            <a:picLocks noChangeAspect="1" noChangeArrowheads="1"/>
          </p:cNvPicPr>
          <p:nvPr/>
        </p:nvPicPr>
        <p:blipFill>
          <a:blip r:embed="rId3"/>
          <a:srcRect/>
          <a:stretch>
            <a:fillRect/>
          </a:stretch>
        </p:blipFill>
        <p:spPr bwMode="auto">
          <a:xfrm>
            <a:off x="2286000" y="1828800"/>
            <a:ext cx="4419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drought600"/>
          <p:cNvPicPr>
            <a:picLocks noChangeAspect="1" noChangeArrowheads="1"/>
          </p:cNvPicPr>
          <p:nvPr/>
        </p:nvPicPr>
        <p:blipFill>
          <a:blip r:embed="rId3"/>
          <a:srcRect/>
          <a:stretch>
            <a:fillRect/>
          </a:stretch>
        </p:blipFill>
        <p:spPr bwMode="auto">
          <a:xfrm>
            <a:off x="0" y="1447800"/>
            <a:ext cx="9144000" cy="5181600"/>
          </a:xfrm>
          <a:prstGeom prst="rect">
            <a:avLst/>
          </a:prstGeom>
          <a:noFill/>
          <a:ln w="9525">
            <a:noFill/>
            <a:miter lim="800000"/>
            <a:headEnd/>
            <a:tailEnd/>
          </a:ln>
        </p:spPr>
      </p:pic>
      <p:sp>
        <p:nvSpPr>
          <p:cNvPr id="32772" name="TextBox 6"/>
          <p:cNvSpPr txBox="1">
            <a:spLocks noChangeArrowheads="1"/>
          </p:cNvSpPr>
          <p:nvPr/>
        </p:nvSpPr>
        <p:spPr bwMode="auto">
          <a:xfrm>
            <a:off x="2433638" y="405825"/>
            <a:ext cx="3890962" cy="584775"/>
          </a:xfrm>
          <a:prstGeom prst="rect">
            <a:avLst/>
          </a:prstGeom>
          <a:noFill/>
          <a:ln w="9525">
            <a:noFill/>
            <a:miter lim="800000"/>
            <a:headEnd/>
            <a:tailEnd/>
          </a:ln>
        </p:spPr>
        <p:txBody>
          <a:bodyPr>
            <a:spAutoFit/>
          </a:bodyPr>
          <a:lstStyle/>
          <a:p>
            <a:pPr algn="ctr" fontAlgn="base">
              <a:spcBef>
                <a:spcPct val="0"/>
              </a:spcBef>
              <a:spcAft>
                <a:spcPct val="0"/>
              </a:spcAft>
            </a:pPr>
            <a:r>
              <a:rPr lang="en-US" sz="3200" b="1" i="1" dirty="0" smtClean="0">
                <a:solidFill>
                  <a:schemeClr val="bg1"/>
                </a:solidFill>
              </a:rPr>
              <a:t>www.SAWPA.org</a:t>
            </a:r>
            <a:endParaRPr lang="en-US" sz="3200" b="1" i="1" dirty="0">
              <a:solidFill>
                <a:schemeClr val="bg1"/>
              </a:solidFill>
            </a:endParaRPr>
          </a:p>
        </p:txBody>
      </p:sp>
    </p:spTree>
    <p:extLst>
      <p:ext uri="{BB962C8B-B14F-4D97-AF65-F5344CB8AC3E}">
        <p14:creationId xmlns="" xmlns:p14="http://schemas.microsoft.com/office/powerpoint/2010/main" val="24741343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5000"/>
            <a:lum/>
          </a:blip>
          <a:srcRect/>
          <a:stretch>
            <a:fillRect t="-12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828799"/>
          </a:xfrm>
        </p:spPr>
        <p:txBody>
          <a:bodyPr/>
          <a:lstStyle/>
          <a:p>
            <a:r>
              <a:rPr lang="en-US" b="1" i="1" dirty="0" smtClean="0"/>
              <a:t>Water leaders drive the future</a:t>
            </a:r>
            <a:endParaRPr lang="en-US" dirty="0">
              <a:solidFill>
                <a:srgbClr val="002060"/>
              </a:solidFill>
            </a:endParaRPr>
          </a:p>
        </p:txBody>
      </p:sp>
      <p:sp>
        <p:nvSpPr>
          <p:cNvPr id="5" name="Subtitle 4"/>
          <p:cNvSpPr>
            <a:spLocks noGrp="1"/>
          </p:cNvSpPr>
          <p:nvPr>
            <p:ph type="subTitle" idx="1"/>
          </p:nvPr>
        </p:nvSpPr>
        <p:spPr>
          <a:xfrm>
            <a:off x="1371600" y="5276850"/>
            <a:ext cx="6400800" cy="1600200"/>
          </a:xfrm>
        </p:spPr>
        <p:txBody>
          <a:bodyPr>
            <a:norm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828800"/>
          </a:xfrm>
        </p:spPr>
        <p:txBody>
          <a:bodyPr/>
          <a:lstStyle/>
          <a:p>
            <a:pPr algn="l"/>
            <a:r>
              <a:rPr lang="en-US" dirty="0" smtClean="0"/>
              <a:t>California’s Hydrology is stressed by competing demands.</a:t>
            </a:r>
            <a:endParaRPr lang="en-US"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232317" y="1066800"/>
            <a:ext cx="6679366" cy="5435216"/>
          </a:xfrm>
          <a:prstGeom prst="rect">
            <a:avLst/>
          </a:prstGeom>
        </p:spPr>
      </p:pic>
      <p:grpSp>
        <p:nvGrpSpPr>
          <p:cNvPr id="4" name="Group 7"/>
          <p:cNvGrpSpPr/>
          <p:nvPr/>
        </p:nvGrpSpPr>
        <p:grpSpPr>
          <a:xfrm>
            <a:off x="1143000" y="1600200"/>
            <a:ext cx="1219200" cy="1371600"/>
            <a:chOff x="1143000" y="1600200"/>
            <a:chExt cx="1219200" cy="1371600"/>
          </a:xfrm>
        </p:grpSpPr>
        <p:sp>
          <p:nvSpPr>
            <p:cNvPr id="6" name="Oval 5"/>
            <p:cNvSpPr/>
            <p:nvPr/>
          </p:nvSpPr>
          <p:spPr>
            <a:xfrm>
              <a:off x="1295400" y="1981200"/>
              <a:ext cx="1066800" cy="9906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143000" y="1600200"/>
              <a:ext cx="1219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8"/>
          <p:cNvGrpSpPr/>
          <p:nvPr/>
        </p:nvGrpSpPr>
        <p:grpSpPr>
          <a:xfrm>
            <a:off x="2362200" y="1219200"/>
            <a:ext cx="1219200" cy="1371600"/>
            <a:chOff x="1143000" y="1600200"/>
            <a:chExt cx="1219200" cy="1371600"/>
          </a:xfrm>
        </p:grpSpPr>
        <p:sp>
          <p:nvSpPr>
            <p:cNvPr id="10" name="Oval 9"/>
            <p:cNvSpPr/>
            <p:nvPr/>
          </p:nvSpPr>
          <p:spPr>
            <a:xfrm>
              <a:off x="1295400" y="1981200"/>
              <a:ext cx="1066800" cy="9906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143000" y="1600200"/>
              <a:ext cx="1219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 name="Group 14"/>
          <p:cNvGrpSpPr/>
          <p:nvPr/>
        </p:nvGrpSpPr>
        <p:grpSpPr>
          <a:xfrm>
            <a:off x="4038600" y="1219200"/>
            <a:ext cx="1600200" cy="1371600"/>
            <a:chOff x="4038600" y="1219200"/>
            <a:chExt cx="1600200" cy="1371600"/>
          </a:xfrm>
        </p:grpSpPr>
        <p:sp>
          <p:nvSpPr>
            <p:cNvPr id="13" name="Oval 12"/>
            <p:cNvSpPr/>
            <p:nvPr/>
          </p:nvSpPr>
          <p:spPr>
            <a:xfrm>
              <a:off x="4343400" y="1600200"/>
              <a:ext cx="1066800" cy="9906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4038600" y="1219200"/>
              <a:ext cx="1600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9" name="Group 15"/>
          <p:cNvGrpSpPr/>
          <p:nvPr/>
        </p:nvGrpSpPr>
        <p:grpSpPr>
          <a:xfrm>
            <a:off x="5638800" y="1066800"/>
            <a:ext cx="1219200" cy="1371600"/>
            <a:chOff x="1143000" y="1600200"/>
            <a:chExt cx="1219200" cy="1371600"/>
          </a:xfrm>
        </p:grpSpPr>
        <p:sp>
          <p:nvSpPr>
            <p:cNvPr id="17" name="Oval 16"/>
            <p:cNvSpPr/>
            <p:nvPr/>
          </p:nvSpPr>
          <p:spPr>
            <a:xfrm>
              <a:off x="1295400" y="1981200"/>
              <a:ext cx="1066800" cy="9906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1143000" y="1600200"/>
              <a:ext cx="12192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 name="Group 21"/>
          <p:cNvGrpSpPr/>
          <p:nvPr/>
        </p:nvGrpSpPr>
        <p:grpSpPr>
          <a:xfrm>
            <a:off x="5105400" y="2438400"/>
            <a:ext cx="1371600" cy="1143000"/>
            <a:chOff x="5105400" y="2438400"/>
            <a:chExt cx="1371600" cy="1143000"/>
          </a:xfrm>
        </p:grpSpPr>
        <p:sp>
          <p:nvSpPr>
            <p:cNvPr id="20" name="Oval 19"/>
            <p:cNvSpPr/>
            <p:nvPr/>
          </p:nvSpPr>
          <p:spPr>
            <a:xfrm>
              <a:off x="5105400" y="2590800"/>
              <a:ext cx="1066800" cy="9906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5105400" y="2438400"/>
              <a:ext cx="1371600" cy="1992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 name="Group 48"/>
          <p:cNvGrpSpPr/>
          <p:nvPr/>
        </p:nvGrpSpPr>
        <p:grpSpPr>
          <a:xfrm>
            <a:off x="6248400" y="2209800"/>
            <a:ext cx="1447800" cy="1219200"/>
            <a:chOff x="6248400" y="2209800"/>
            <a:chExt cx="1447800" cy="1219200"/>
          </a:xfrm>
        </p:grpSpPr>
        <p:sp>
          <p:nvSpPr>
            <p:cNvPr id="24" name="Oval 23"/>
            <p:cNvSpPr/>
            <p:nvPr/>
          </p:nvSpPr>
          <p:spPr>
            <a:xfrm>
              <a:off x="6248400" y="2438400"/>
              <a:ext cx="1219200" cy="9906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6705600" y="2209800"/>
              <a:ext cx="990600"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29"/>
          <p:cNvGrpSpPr/>
          <p:nvPr/>
        </p:nvGrpSpPr>
        <p:grpSpPr>
          <a:xfrm>
            <a:off x="6400800" y="4648200"/>
            <a:ext cx="1524000" cy="1371600"/>
            <a:chOff x="6400800" y="4648200"/>
            <a:chExt cx="1524000" cy="1371600"/>
          </a:xfrm>
        </p:grpSpPr>
        <p:sp>
          <p:nvSpPr>
            <p:cNvPr id="28" name="Oval 27"/>
            <p:cNvSpPr/>
            <p:nvPr/>
          </p:nvSpPr>
          <p:spPr>
            <a:xfrm>
              <a:off x="6553200" y="4648200"/>
              <a:ext cx="1066800" cy="9906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6400800" y="5638800"/>
              <a:ext cx="1524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30"/>
          <p:cNvGrpSpPr/>
          <p:nvPr/>
        </p:nvGrpSpPr>
        <p:grpSpPr>
          <a:xfrm>
            <a:off x="4953000" y="5105400"/>
            <a:ext cx="1524000" cy="1371600"/>
            <a:chOff x="6400800" y="4648200"/>
            <a:chExt cx="1524000" cy="1371600"/>
          </a:xfrm>
        </p:grpSpPr>
        <p:sp>
          <p:nvSpPr>
            <p:cNvPr id="32" name="Oval 31"/>
            <p:cNvSpPr/>
            <p:nvPr/>
          </p:nvSpPr>
          <p:spPr>
            <a:xfrm>
              <a:off x="6553200" y="4648200"/>
              <a:ext cx="1066800" cy="9906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6400800" y="5638800"/>
              <a:ext cx="1524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 name="Group 36"/>
          <p:cNvGrpSpPr/>
          <p:nvPr/>
        </p:nvGrpSpPr>
        <p:grpSpPr>
          <a:xfrm>
            <a:off x="3429000" y="4800600"/>
            <a:ext cx="1600200" cy="1676400"/>
            <a:chOff x="3429000" y="4800600"/>
            <a:chExt cx="1600200" cy="1676400"/>
          </a:xfrm>
        </p:grpSpPr>
        <p:sp>
          <p:nvSpPr>
            <p:cNvPr id="35" name="Oval 34"/>
            <p:cNvSpPr/>
            <p:nvPr/>
          </p:nvSpPr>
          <p:spPr>
            <a:xfrm>
              <a:off x="3581400" y="4800600"/>
              <a:ext cx="1447800" cy="13716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p:nvSpPr>
          <p:spPr>
            <a:xfrm>
              <a:off x="3429000" y="6096000"/>
              <a:ext cx="1524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3" name="Group 46"/>
          <p:cNvGrpSpPr/>
          <p:nvPr/>
        </p:nvGrpSpPr>
        <p:grpSpPr>
          <a:xfrm>
            <a:off x="2209800" y="4191000"/>
            <a:ext cx="1371600" cy="1295400"/>
            <a:chOff x="2209800" y="4191000"/>
            <a:chExt cx="1371600" cy="1295400"/>
          </a:xfrm>
        </p:grpSpPr>
        <p:sp>
          <p:nvSpPr>
            <p:cNvPr id="39" name="Oval 38"/>
            <p:cNvSpPr/>
            <p:nvPr/>
          </p:nvSpPr>
          <p:spPr>
            <a:xfrm>
              <a:off x="2438400" y="4191000"/>
              <a:ext cx="1066800" cy="12382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p:nvSpPr>
          <p:spPr>
            <a:xfrm>
              <a:off x="2209800" y="5105400"/>
              <a:ext cx="13716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6" name="Group 45"/>
          <p:cNvGrpSpPr/>
          <p:nvPr/>
        </p:nvGrpSpPr>
        <p:grpSpPr>
          <a:xfrm>
            <a:off x="1143000" y="4038600"/>
            <a:ext cx="1165860" cy="1371600"/>
            <a:chOff x="1143000" y="4038600"/>
            <a:chExt cx="1165860" cy="1371600"/>
          </a:xfrm>
        </p:grpSpPr>
        <p:sp>
          <p:nvSpPr>
            <p:cNvPr id="43" name="Oval 42"/>
            <p:cNvSpPr/>
            <p:nvPr/>
          </p:nvSpPr>
          <p:spPr>
            <a:xfrm>
              <a:off x="1295400" y="4038600"/>
              <a:ext cx="1013460" cy="9906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p:cNvSpPr/>
            <p:nvPr/>
          </p:nvSpPr>
          <p:spPr>
            <a:xfrm>
              <a:off x="1143000" y="5029200"/>
              <a:ext cx="1066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224428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8"/>
                                        </p:tgtEl>
                                      </p:cBhvr>
                                    </p:animEffect>
                                    <p:set>
                                      <p:cBhvr>
                                        <p:cTn id="17" dur="1" fill="hold">
                                          <p:stCondLst>
                                            <p:cond delay="19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12"/>
                                        </p:tgtEl>
                                      </p:cBhvr>
                                    </p:animEffect>
                                    <p:set>
                                      <p:cBhvr>
                                        <p:cTn id="22" dur="1" fill="hold">
                                          <p:stCondLst>
                                            <p:cond delay="19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9"/>
                                        </p:tgtEl>
                                      </p:cBhvr>
                                    </p:animEffect>
                                    <p:set>
                                      <p:cBhvr>
                                        <p:cTn id="27" dur="1" fill="hold">
                                          <p:stCondLst>
                                            <p:cond delay="19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2000"/>
                                        <p:tgtEl>
                                          <p:spTgt spid="15"/>
                                        </p:tgtEl>
                                      </p:cBhvr>
                                    </p:animEffect>
                                    <p:set>
                                      <p:cBhvr>
                                        <p:cTn id="32" dur="1" fill="hold">
                                          <p:stCondLst>
                                            <p:cond delay="1999"/>
                                          </p:stCondLst>
                                        </p:cTn>
                                        <p:tgtEl>
                                          <p:spTgt spid="1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16"/>
                                        </p:tgtEl>
                                      </p:cBhvr>
                                    </p:animEffect>
                                    <p:set>
                                      <p:cBhvr>
                                        <p:cTn id="37" dur="1" fill="hold">
                                          <p:stCondLst>
                                            <p:cond delay="19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19"/>
                                        </p:tgtEl>
                                      </p:cBhvr>
                                    </p:animEffect>
                                    <p:set>
                                      <p:cBhvr>
                                        <p:cTn id="42" dur="1" fill="hold">
                                          <p:stCondLst>
                                            <p:cond delay="1999"/>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000"/>
                                        <p:tgtEl>
                                          <p:spTgt spid="22"/>
                                        </p:tgtEl>
                                      </p:cBhvr>
                                    </p:animEffect>
                                    <p:set>
                                      <p:cBhvr>
                                        <p:cTn id="47" dur="1" fill="hold">
                                          <p:stCondLst>
                                            <p:cond delay="1999"/>
                                          </p:stCondLst>
                                        </p:cTn>
                                        <p:tgtEl>
                                          <p:spTgt spid="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2000"/>
                                        <p:tgtEl>
                                          <p:spTgt spid="23"/>
                                        </p:tgtEl>
                                      </p:cBhvr>
                                    </p:animEffect>
                                    <p:set>
                                      <p:cBhvr>
                                        <p:cTn id="52" dur="1" fill="hold">
                                          <p:stCondLst>
                                            <p:cond delay="1999"/>
                                          </p:stCondLst>
                                        </p:cTn>
                                        <p:tgtEl>
                                          <p:spTgt spid="2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2000"/>
                                        <p:tgtEl>
                                          <p:spTgt spid="26"/>
                                        </p:tgtEl>
                                      </p:cBhvr>
                                    </p:animEffect>
                                    <p:set>
                                      <p:cBhvr>
                                        <p:cTn id="57" dur="1" fill="hold">
                                          <p:stCondLst>
                                            <p:cond delay="1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Water Stress &amp; So CA</a:t>
            </a:r>
            <a:endParaRPr lang="en-US" dirty="0"/>
          </a:p>
        </p:txBody>
      </p:sp>
      <p:pic>
        <p:nvPicPr>
          <p:cNvPr id="109570" name="Picture 2" descr="http://newsimg.bbc.co.uk/media/images/41997000/gif/_41997832_stockholm_water_main.gif"/>
          <p:cNvPicPr>
            <a:picLocks noChangeAspect="1" noChangeArrowheads="1"/>
          </p:cNvPicPr>
          <p:nvPr/>
        </p:nvPicPr>
        <p:blipFill>
          <a:blip r:embed="rId3"/>
          <a:srcRect/>
          <a:stretch>
            <a:fillRect/>
          </a:stretch>
        </p:blipFill>
        <p:spPr bwMode="auto">
          <a:xfrm>
            <a:off x="533400" y="1428017"/>
            <a:ext cx="8184322" cy="542998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274638"/>
            <a:ext cx="8839200" cy="963612"/>
          </a:xfrm>
          <a:ln algn="ctr"/>
        </p:spPr>
        <p:txBody>
          <a:bodyPr anchor="t">
            <a:spAutoFit/>
          </a:bodyPr>
          <a:lstStyle/>
          <a:p>
            <a:pPr eaLnBrk="1" hangingPunct="1">
              <a:lnSpc>
                <a:spcPct val="70000"/>
              </a:lnSpc>
              <a:defRPr/>
            </a:pPr>
            <a:r>
              <a:rPr lang="en-US" sz="4000" b="1" dirty="0" smtClean="0">
                <a:solidFill>
                  <a:srgbClr val="FFC000"/>
                </a:solidFill>
              </a:rPr>
              <a:t>Four Horsemen of the</a:t>
            </a:r>
            <a:br>
              <a:rPr lang="en-US" sz="4000" b="1" dirty="0" smtClean="0">
                <a:solidFill>
                  <a:srgbClr val="FFC000"/>
                </a:solidFill>
              </a:rPr>
            </a:br>
            <a:r>
              <a:rPr lang="en-US" sz="4000" b="1" dirty="0" smtClean="0">
                <a:solidFill>
                  <a:srgbClr val="FFC000"/>
                </a:solidFill>
              </a:rPr>
              <a:t>Apocalypse..the herd is growing</a:t>
            </a:r>
          </a:p>
        </p:txBody>
      </p:sp>
      <p:pic>
        <p:nvPicPr>
          <p:cNvPr id="7171" name="Picture 3" descr="SAWPA4horsePoster"/>
          <p:cNvPicPr>
            <a:picLocks noChangeAspect="1" noChangeArrowheads="1"/>
          </p:cNvPicPr>
          <p:nvPr/>
        </p:nvPicPr>
        <p:blipFill>
          <a:blip r:embed="rId3"/>
          <a:srcRect/>
          <a:stretch>
            <a:fillRect/>
          </a:stretch>
        </p:blipFill>
        <p:spPr bwMode="auto">
          <a:xfrm>
            <a:off x="2438400" y="2286000"/>
            <a:ext cx="4038600" cy="3028950"/>
          </a:xfrm>
          <a:prstGeom prst="rect">
            <a:avLst/>
          </a:prstGeom>
          <a:noFill/>
          <a:ln w="9525">
            <a:noFill/>
            <a:miter lim="800000"/>
            <a:headEnd/>
            <a:tailEnd/>
          </a:ln>
        </p:spPr>
      </p:pic>
      <p:sp>
        <p:nvSpPr>
          <p:cNvPr id="7172" name="Text Box 4"/>
          <p:cNvSpPr txBox="1">
            <a:spLocks noChangeArrowheads="1"/>
          </p:cNvSpPr>
          <p:nvPr/>
        </p:nvSpPr>
        <p:spPr bwMode="auto">
          <a:xfrm>
            <a:off x="838200" y="2209800"/>
            <a:ext cx="2286000" cy="366713"/>
          </a:xfrm>
          <a:prstGeom prst="rect">
            <a:avLst/>
          </a:prstGeom>
          <a:solidFill>
            <a:srgbClr val="FFFF99"/>
          </a:solidFill>
          <a:ln w="9525">
            <a:miter lim="800000"/>
            <a:headEnd/>
            <a:tailEnd/>
          </a:ln>
          <a:scene3d>
            <a:camera prst="legacyObliqueTopLeft"/>
            <a:lightRig rig="legacyFlat3" dir="t"/>
          </a:scene3d>
          <a:sp3d extrusionH="430200" prstMaterial="legacyMatte">
            <a:bevelT w="13500" h="13500" prst="angle"/>
            <a:bevelB w="13500" h="13500" prst="angle"/>
            <a:extrusionClr>
              <a:srgbClr val="FFFF99"/>
            </a:extrusionClr>
          </a:sp3d>
        </p:spPr>
        <p:txBody>
          <a:bodyPr>
            <a:spAutoFit/>
            <a:flatTx/>
          </a:bodyPr>
          <a:lstStyle/>
          <a:p>
            <a:pPr>
              <a:spcBef>
                <a:spcPct val="50000"/>
              </a:spcBef>
            </a:pPr>
            <a:r>
              <a:rPr lang="en-US" dirty="0">
                <a:solidFill>
                  <a:srgbClr val="000010"/>
                </a:solidFill>
                <a:latin typeface="Copperplate Gothic Bold" pitchFamily="34" charset="0"/>
              </a:rPr>
              <a:t>Climate Change</a:t>
            </a:r>
          </a:p>
        </p:txBody>
      </p:sp>
      <p:sp>
        <p:nvSpPr>
          <p:cNvPr id="7173" name="Text Box 5"/>
          <p:cNvSpPr txBox="1">
            <a:spLocks noChangeArrowheads="1"/>
          </p:cNvSpPr>
          <p:nvPr/>
        </p:nvSpPr>
        <p:spPr bwMode="auto">
          <a:xfrm>
            <a:off x="5791200" y="1981200"/>
            <a:ext cx="2743200" cy="641350"/>
          </a:xfrm>
          <a:prstGeom prst="rect">
            <a:avLst/>
          </a:prstGeom>
          <a:solidFill>
            <a:srgbClr val="FFFF99"/>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FFFF99"/>
            </a:extrusionClr>
          </a:sp3d>
        </p:spPr>
        <p:txBody>
          <a:bodyPr>
            <a:spAutoFit/>
            <a:flatTx/>
          </a:bodyPr>
          <a:lstStyle/>
          <a:p>
            <a:pPr>
              <a:spcBef>
                <a:spcPct val="50000"/>
              </a:spcBef>
            </a:pPr>
            <a:r>
              <a:rPr lang="en-US" dirty="0">
                <a:solidFill>
                  <a:srgbClr val="000010"/>
                </a:solidFill>
                <a:latin typeface="Copperplate Gothic Bold" pitchFamily="34" charset="0"/>
              </a:rPr>
              <a:t>Reduced Water from Delta</a:t>
            </a:r>
          </a:p>
        </p:txBody>
      </p:sp>
      <p:sp>
        <p:nvSpPr>
          <p:cNvPr id="7174" name="Text Box 6"/>
          <p:cNvSpPr txBox="1">
            <a:spLocks noChangeArrowheads="1"/>
          </p:cNvSpPr>
          <p:nvPr/>
        </p:nvSpPr>
        <p:spPr bwMode="auto">
          <a:xfrm>
            <a:off x="990600" y="4876800"/>
            <a:ext cx="2133600" cy="923925"/>
          </a:xfrm>
          <a:prstGeom prst="rect">
            <a:avLst/>
          </a:prstGeom>
          <a:solidFill>
            <a:srgbClr val="FFFF99"/>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FFFF99"/>
            </a:extrusionClr>
          </a:sp3d>
        </p:spPr>
        <p:txBody>
          <a:bodyPr>
            <a:spAutoFit/>
            <a:flatTx/>
          </a:bodyPr>
          <a:lstStyle/>
          <a:p>
            <a:pPr>
              <a:spcBef>
                <a:spcPct val="50000"/>
              </a:spcBef>
            </a:pPr>
            <a:r>
              <a:rPr lang="en-US" dirty="0">
                <a:solidFill>
                  <a:srgbClr val="000010"/>
                </a:solidFill>
                <a:latin typeface="Copperplate Gothic Bold" pitchFamily="34" charset="0"/>
              </a:rPr>
              <a:t>Colorado River  Import Reductions</a:t>
            </a:r>
          </a:p>
        </p:txBody>
      </p:sp>
      <p:sp>
        <p:nvSpPr>
          <p:cNvPr id="7175" name="Text Box 7"/>
          <p:cNvSpPr txBox="1">
            <a:spLocks noChangeArrowheads="1"/>
          </p:cNvSpPr>
          <p:nvPr/>
        </p:nvSpPr>
        <p:spPr bwMode="auto">
          <a:xfrm>
            <a:off x="6096000" y="4800600"/>
            <a:ext cx="2057400" cy="915988"/>
          </a:xfrm>
          <a:prstGeom prst="rect">
            <a:avLst/>
          </a:prstGeom>
          <a:solidFill>
            <a:srgbClr val="FFFF99"/>
          </a:solidFill>
          <a:ln w="9525">
            <a:miter lim="800000"/>
            <a:headEnd/>
            <a:tailEnd/>
          </a:ln>
          <a:scene3d>
            <a:camera prst="legacyObliqueBottomRight"/>
            <a:lightRig rig="legacyFlat3" dir="b"/>
          </a:scene3d>
          <a:sp3d extrusionH="430200" prstMaterial="legacyMatte">
            <a:bevelT w="13500" h="13500" prst="angle"/>
            <a:bevelB w="13500" h="13500" prst="angle"/>
            <a:extrusionClr>
              <a:srgbClr val="FFFF99"/>
            </a:extrusionClr>
          </a:sp3d>
        </p:spPr>
        <p:txBody>
          <a:bodyPr>
            <a:spAutoFit/>
            <a:flatTx/>
          </a:bodyPr>
          <a:lstStyle/>
          <a:p>
            <a:pPr>
              <a:spcBef>
                <a:spcPct val="50000"/>
              </a:spcBef>
            </a:pPr>
            <a:r>
              <a:rPr lang="en-US" dirty="0">
                <a:solidFill>
                  <a:srgbClr val="000010"/>
                </a:solidFill>
                <a:latin typeface="Copperplate Gothic Bold" pitchFamily="34" charset="0"/>
              </a:rPr>
              <a:t>Reduced Groundwater Recharge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0-#ppt_w/2"/>
                                          </p:val>
                                        </p:tav>
                                        <p:tav tm="100000">
                                          <p:val>
                                            <p:strVal val="#ppt_x"/>
                                          </p:val>
                                        </p:tav>
                                      </p:tavLst>
                                    </p:anim>
                                    <p:anim calcmode="lin" valueType="num">
                                      <p:cBhvr additive="base">
                                        <p:cTn id="8" dur="500" fill="hold"/>
                                        <p:tgtEl>
                                          <p:spTgt spid="717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1+#ppt_w/2"/>
                                          </p:val>
                                        </p:tav>
                                        <p:tav tm="100000">
                                          <p:val>
                                            <p:strVal val="#ppt_x"/>
                                          </p:val>
                                        </p:tav>
                                      </p:tavLst>
                                    </p:anim>
                                    <p:anim calcmode="lin" valueType="num">
                                      <p:cBhvr additive="base">
                                        <p:cTn id="14" dur="500" fill="hold"/>
                                        <p:tgtEl>
                                          <p:spTgt spid="717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7174"/>
                                        </p:tgtEl>
                                        <p:attrNameLst>
                                          <p:attrName>style.visibility</p:attrName>
                                        </p:attrNameLst>
                                      </p:cBhvr>
                                      <p:to>
                                        <p:strVal val="visible"/>
                                      </p:to>
                                    </p:set>
                                    <p:anim calcmode="lin" valueType="num">
                                      <p:cBhvr additive="base">
                                        <p:cTn id="19" dur="500" fill="hold"/>
                                        <p:tgtEl>
                                          <p:spTgt spid="7174"/>
                                        </p:tgtEl>
                                        <p:attrNameLst>
                                          <p:attrName>ppt_x</p:attrName>
                                        </p:attrNameLst>
                                      </p:cBhvr>
                                      <p:tavLst>
                                        <p:tav tm="0">
                                          <p:val>
                                            <p:strVal val="0-#ppt_w/2"/>
                                          </p:val>
                                        </p:tav>
                                        <p:tav tm="100000">
                                          <p:val>
                                            <p:strVal val="#ppt_x"/>
                                          </p:val>
                                        </p:tav>
                                      </p:tavLst>
                                    </p:anim>
                                    <p:anim calcmode="lin" valueType="num">
                                      <p:cBhvr additive="base">
                                        <p:cTn id="20"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175"/>
                                        </p:tgtEl>
                                        <p:attrNameLst>
                                          <p:attrName>style.visibility</p:attrName>
                                        </p:attrNameLst>
                                      </p:cBhvr>
                                      <p:to>
                                        <p:strVal val="visible"/>
                                      </p:to>
                                    </p:set>
                                    <p:anim calcmode="lin" valueType="num">
                                      <p:cBhvr additive="base">
                                        <p:cTn id="25" dur="500" fill="hold"/>
                                        <p:tgtEl>
                                          <p:spTgt spid="7175"/>
                                        </p:tgtEl>
                                        <p:attrNameLst>
                                          <p:attrName>ppt_x</p:attrName>
                                        </p:attrNameLst>
                                      </p:cBhvr>
                                      <p:tavLst>
                                        <p:tav tm="0">
                                          <p:val>
                                            <p:strVal val="1+#ppt_w/2"/>
                                          </p:val>
                                        </p:tav>
                                        <p:tav tm="100000">
                                          <p:val>
                                            <p:strVal val="#ppt_x"/>
                                          </p:val>
                                        </p:tav>
                                      </p:tavLst>
                                    </p:anim>
                                    <p:anim calcmode="lin" valueType="num">
                                      <p:cBhvr additive="base">
                                        <p:cTn id="26"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P spid="7174" grpId="0" animBg="1"/>
      <p:bldP spid="71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solidFill>
                  <a:srgbClr val="C00000"/>
                </a:solidFill>
              </a:rPr>
              <a:t>Energy Cost</a:t>
            </a:r>
            <a:r>
              <a:rPr lang="en-US" dirty="0" smtClean="0"/>
              <a:t/>
            </a:r>
            <a:br>
              <a:rPr lang="en-US" dirty="0" smtClean="0"/>
            </a:br>
            <a:endParaRPr lang="en-US" dirty="0"/>
          </a:p>
        </p:txBody>
      </p:sp>
      <p:pic>
        <p:nvPicPr>
          <p:cNvPr id="1026" name="Picture 2" descr="http://bestgamewallpapers.com/files/darksiders-wrath-of-war/horsemen-of-the-apocalypse.jpg"/>
          <p:cNvPicPr>
            <a:picLocks noChangeAspect="1" noChangeArrowheads="1"/>
          </p:cNvPicPr>
          <p:nvPr/>
        </p:nvPicPr>
        <p:blipFill>
          <a:blip r:embed="rId2"/>
          <a:srcRect/>
          <a:stretch>
            <a:fillRect/>
          </a:stretch>
        </p:blipFill>
        <p:spPr bwMode="auto">
          <a:xfrm>
            <a:off x="-76200" y="1600200"/>
            <a:ext cx="9220200" cy="5562600"/>
          </a:xfrm>
          <a:prstGeom prst="rect">
            <a:avLst/>
          </a:prstGeom>
          <a:noFill/>
        </p:spPr>
      </p:pic>
      <p:sp>
        <p:nvSpPr>
          <p:cNvPr id="4" name="Rectangle 3"/>
          <p:cNvSpPr/>
          <p:nvPr/>
        </p:nvSpPr>
        <p:spPr>
          <a:xfrm>
            <a:off x="2133600" y="1752600"/>
            <a:ext cx="4953000" cy="762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Fiscal Crisis</a:t>
            </a:r>
            <a:r>
              <a:rPr lang="en-US" dirty="0" smtClean="0"/>
              <a:t/>
            </a:r>
            <a:br>
              <a:rPr lang="en-US" dirty="0" smtClean="0"/>
            </a:br>
            <a:endParaRPr lang="en-US" dirty="0"/>
          </a:p>
        </p:txBody>
      </p:sp>
      <p:pic>
        <p:nvPicPr>
          <p:cNvPr id="71682" name="Picture 2" descr="http://www.freecomputerwallpapers.net/wallpapers/horsemen_of_the_apocalypse-1024x1024.jpg"/>
          <p:cNvPicPr>
            <a:picLocks noChangeAspect="1" noChangeArrowheads="1"/>
          </p:cNvPicPr>
          <p:nvPr/>
        </p:nvPicPr>
        <p:blipFill>
          <a:blip r:embed="rId2"/>
          <a:srcRect/>
          <a:stretch>
            <a:fillRect/>
          </a:stretch>
        </p:blipFill>
        <p:spPr bwMode="auto">
          <a:xfrm>
            <a:off x="0" y="1524000"/>
            <a:ext cx="9144000" cy="52768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Meet Conflict</a:t>
            </a:r>
            <a:endParaRPr lang="en-US" dirty="0"/>
          </a:p>
        </p:txBody>
      </p:sp>
      <p:pic>
        <p:nvPicPr>
          <p:cNvPr id="84994" name="Picture 2" descr="http://image.com.com/gamespot/images/2002/news/10/28/4h_screen004.jpg"/>
          <p:cNvPicPr>
            <a:picLocks noGrp="1" noChangeAspect="1" noChangeArrowheads="1"/>
          </p:cNvPicPr>
          <p:nvPr>
            <p:ph type="pic" sz="quarter" idx="10"/>
          </p:nvPr>
        </p:nvPicPr>
        <p:blipFill>
          <a:blip r:embed="rId3"/>
          <a:srcRect t="8909" b="8909"/>
          <a:stretch>
            <a:fillRect/>
          </a:stretch>
        </p:blipFill>
        <p:spPr bwMode="auto">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Management is key to IRWMP</a:t>
            </a:r>
            <a:endParaRPr lang="en-US" dirty="0"/>
          </a:p>
        </p:txBody>
      </p:sp>
      <p:pic>
        <p:nvPicPr>
          <p:cNvPr id="73730" name="Picture 2" descr="http://t0.gstatic.com/images?q=tbn:ANd9GcSeAvWnvW9IARX3UWftg3SbWsTU0XKL1IAJiH9LJvNcLuAC4KQ4"/>
          <p:cNvPicPr>
            <a:picLocks noChangeAspect="1" noChangeArrowheads="1"/>
          </p:cNvPicPr>
          <p:nvPr/>
        </p:nvPicPr>
        <p:blipFill>
          <a:blip r:embed="rId3"/>
          <a:srcRect/>
          <a:stretch>
            <a:fillRect/>
          </a:stretch>
        </p:blipFill>
        <p:spPr bwMode="auto">
          <a:xfrm>
            <a:off x="0" y="1371600"/>
            <a:ext cx="9521283" cy="5486400"/>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6&quot;/&gt;&lt;/object&gt;&lt;/object&gt;&lt;/object&gt;&lt;/database&gt;"/>
  <p:tag name="SECTOMILLISECCONVERTED" val="1"/>
</p:tagLst>
</file>

<file path=ppt/theme/theme1.xml><?xml version="1.0" encoding="utf-8"?>
<a:theme xmlns:a="http://schemas.openxmlformats.org/drawingml/2006/main" name="BBP Storyboard Formatter 2010">
  <a:themeElements>
    <a:clrScheme name="Above Mountains">
      <a:dk1>
        <a:srgbClr val="000000"/>
      </a:dk1>
      <a:lt1>
        <a:srgbClr val="FFFFFF"/>
      </a:lt1>
      <a:dk2>
        <a:srgbClr val="006EC0"/>
      </a:dk2>
      <a:lt2>
        <a:srgbClr val="FFFFFF"/>
      </a:lt2>
      <a:accent1>
        <a:srgbClr val="006EC0"/>
      </a:accent1>
      <a:accent2>
        <a:srgbClr val="0085E8"/>
      </a:accent2>
      <a:accent3>
        <a:srgbClr val="5D5D63"/>
      </a:accent3>
      <a:accent4>
        <a:srgbClr val="6A6A70"/>
      </a:accent4>
      <a:accent5>
        <a:srgbClr val="7A7A81"/>
      </a:accent5>
      <a:accent6>
        <a:srgbClr val="939399"/>
      </a:accent6>
      <a:hlink>
        <a:srgbClr val="000000"/>
      </a:hlink>
      <a:folHlink>
        <a:srgbClr val="7A7A81"/>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BP Storyboard Formatter 2007 - Advanced">
  <a:themeElements>
    <a:clrScheme name="BBP Storyboard">
      <a:dk1>
        <a:srgbClr val="000000"/>
      </a:dk1>
      <a:lt1>
        <a:sysClr val="window" lastClr="FFFFFF"/>
      </a:lt1>
      <a:dk2>
        <a:srgbClr val="808080"/>
      </a:dk2>
      <a:lt2>
        <a:srgbClr val="C0C0C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BP Storyboard Formatter 2010">
  <a:themeElements>
    <a:clrScheme name="Above Mountains">
      <a:dk1>
        <a:srgbClr val="000000"/>
      </a:dk1>
      <a:lt1>
        <a:srgbClr val="FFFFFF"/>
      </a:lt1>
      <a:dk2>
        <a:srgbClr val="006EC0"/>
      </a:dk2>
      <a:lt2>
        <a:srgbClr val="FFFFFF"/>
      </a:lt2>
      <a:accent1>
        <a:srgbClr val="006EC0"/>
      </a:accent1>
      <a:accent2>
        <a:srgbClr val="0085E8"/>
      </a:accent2>
      <a:accent3>
        <a:srgbClr val="5D5D63"/>
      </a:accent3>
      <a:accent4>
        <a:srgbClr val="6A6A70"/>
      </a:accent4>
      <a:accent5>
        <a:srgbClr val="7A7A81"/>
      </a:accent5>
      <a:accent6>
        <a:srgbClr val="939399"/>
      </a:accent6>
      <a:hlink>
        <a:srgbClr val="000000"/>
      </a:hlink>
      <a:folHlink>
        <a:srgbClr val="7A7A81"/>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BP Storyboard Formatter 2007 - Advanced">
  <a:themeElements>
    <a:clrScheme name="BBP Storyboard">
      <a:dk1>
        <a:srgbClr val="000000"/>
      </a:dk1>
      <a:lt1>
        <a:sysClr val="window" lastClr="FFFFFF"/>
      </a:lt1>
      <a:dk2>
        <a:srgbClr val="808080"/>
      </a:dk2>
      <a:lt2>
        <a:srgbClr val="C0C0C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88A099B3AFB54D885BA7C54CA43035" ma:contentTypeVersion="3" ma:contentTypeDescription="Create a new document." ma:contentTypeScope="" ma:versionID="666d37cd8eae84888fbd416ba2e73418">
  <xsd:schema xmlns:xsd="http://www.w3.org/2001/XMLSchema" xmlns:xs="http://www.w3.org/2001/XMLSchema" xmlns:p="http://schemas.microsoft.com/office/2006/metadata/properties" xmlns:ns2="2d8c4b88-99e6-4e86-8d7d-c742e2d9b8d2" targetNamespace="http://schemas.microsoft.com/office/2006/metadata/properties" ma:root="true" ma:fieldsID="49d5abeb8e36dfe226415733ac78a5cd" ns2:_="">
    <xsd:import namespace="2d8c4b88-99e6-4e86-8d7d-c742e2d9b8d2"/>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c4b88-99e6-4e86-8d7d-c742e2d9b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CEAE67-AD08-4419-B3B2-AA5F02FBD790}"/>
</file>

<file path=customXml/itemProps2.xml><?xml version="1.0" encoding="utf-8"?>
<ds:datastoreItem xmlns:ds="http://schemas.openxmlformats.org/officeDocument/2006/customXml" ds:itemID="{831BCDBE-DD5E-4A8D-9149-25481AC623ED}"/>
</file>

<file path=customXml/itemProps3.xml><?xml version="1.0" encoding="utf-8"?>
<ds:datastoreItem xmlns:ds="http://schemas.openxmlformats.org/officeDocument/2006/customXml" ds:itemID="{221E7337-97E2-41EF-9B14-FEB8772E4F5D}"/>
</file>

<file path=docProps/app.xml><?xml version="1.0" encoding="utf-8"?>
<Properties xmlns="http://schemas.openxmlformats.org/officeDocument/2006/extended-properties" xmlns:vt="http://schemas.openxmlformats.org/officeDocument/2006/docPropsVTypes">
  <Template>BBP Storyboard Formatter 2010</Template>
  <TotalTime>335</TotalTime>
  <Words>2056</Words>
  <Application>Microsoft Office PowerPoint</Application>
  <PresentationFormat>On-screen Show (4:3)</PresentationFormat>
  <Paragraphs>148</Paragraphs>
  <Slides>16</Slides>
  <Notes>13</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BBP Storyboard Formatter 2010</vt:lpstr>
      <vt:lpstr>BBP Storyboard Formatter 2007 - Advanced</vt:lpstr>
      <vt:lpstr>Beam</vt:lpstr>
      <vt:lpstr>1_BBP Storyboard Formatter 2010</vt:lpstr>
      <vt:lpstr>1_Custom Design</vt:lpstr>
      <vt:lpstr>1_BBP Storyboard Formatter 2007 - Advanced</vt:lpstr>
      <vt:lpstr>Slide 1</vt:lpstr>
      <vt:lpstr>Water leaders drive the future</vt:lpstr>
      <vt:lpstr>California’s Hydrology is stressed by competing demands.</vt:lpstr>
      <vt:lpstr>Global Water Stress &amp; So CA</vt:lpstr>
      <vt:lpstr>Four Horsemen of the Apocalypse..the herd is growing</vt:lpstr>
      <vt:lpstr>Energy Cost </vt:lpstr>
      <vt:lpstr>Fiscal Crisis </vt:lpstr>
      <vt:lpstr>Meet Conflict</vt:lpstr>
      <vt:lpstr>Conflict Management is key to IRWMP</vt:lpstr>
      <vt:lpstr>By partnering with others, water suppliers find win-win solutions.</vt:lpstr>
      <vt:lpstr>Plan for Sustainability – not the next grant</vt:lpstr>
      <vt:lpstr>OWOW Guiding Principles        </vt:lpstr>
      <vt:lpstr>OWOW integrates all aspects of water and every stakeholder.</vt:lpstr>
      <vt:lpstr>Stockholm World Water Week</vt:lpstr>
      <vt:lpstr>We have choices to make: It’s time to catch up with the rest of the world</vt:lpstr>
      <vt:lpstr>Slide 16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Celeste Cantu</dc:creator>
  <cp:lastModifiedBy>Celeste Cantu</cp:lastModifiedBy>
  <cp:revision>36</cp:revision>
  <dcterms:created xsi:type="dcterms:W3CDTF">2011-09-26T20:26:07Z</dcterms:created>
  <dcterms:modified xsi:type="dcterms:W3CDTF">2011-09-28T17:07:03Z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0x010100AF88A099B3AFB54D885BA7C54CA43035</vt:lpwstr>
  </property>
</Properties>
</file>